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7" r:id="rId4"/>
    <p:sldId id="278" r:id="rId5"/>
    <p:sldId id="258" r:id="rId6"/>
    <p:sldId id="264" r:id="rId7"/>
    <p:sldId id="279" r:id="rId8"/>
    <p:sldId id="285" r:id="rId9"/>
    <p:sldId id="282" r:id="rId10"/>
    <p:sldId id="284" r:id="rId11"/>
    <p:sldId id="291" r:id="rId12"/>
    <p:sldId id="283" r:id="rId13"/>
    <p:sldId id="287" r:id="rId14"/>
    <p:sldId id="292" r:id="rId15"/>
    <p:sldId id="280" r:id="rId16"/>
    <p:sldId id="290" r:id="rId17"/>
    <p:sldId id="289" r:id="rId18"/>
    <p:sldId id="281" r:id="rId19"/>
    <p:sldId id="259" r:id="rId20"/>
    <p:sldId id="273" r:id="rId21"/>
    <p:sldId id="274" r:id="rId22"/>
    <p:sldId id="293" r:id="rId23"/>
    <p:sldId id="261" r:id="rId24"/>
    <p:sldId id="265" r:id="rId25"/>
    <p:sldId id="269" r:id="rId26"/>
    <p:sldId id="275" r:id="rId27"/>
    <p:sldId id="272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F011189A-F1D0-44F9-9C71-4A3B2A9102F5}">
          <p14:sldIdLst>
            <p14:sldId id="256"/>
            <p14:sldId id="277"/>
            <p14:sldId id="278"/>
            <p14:sldId id="258"/>
          </p14:sldIdLst>
        </p14:section>
        <p14:section name="Project Background" id="{B519D089-5253-44C8-8F73-85F7DBBB99F2}">
          <p14:sldIdLst>
            <p14:sldId id="264"/>
            <p14:sldId id="279"/>
            <p14:sldId id="285"/>
            <p14:sldId id="282"/>
            <p14:sldId id="284"/>
            <p14:sldId id="291"/>
            <p14:sldId id="283"/>
            <p14:sldId id="287"/>
            <p14:sldId id="292"/>
          </p14:sldIdLst>
        </p14:section>
        <p14:section name="Project Content" id="{16430389-ECA0-41C1-894D-B4E9EDB0F1C2}">
          <p14:sldIdLst>
            <p14:sldId id="280"/>
            <p14:sldId id="290"/>
            <p14:sldId id="289"/>
            <p14:sldId id="281"/>
          </p14:sldIdLst>
        </p14:section>
        <p14:section name="Summary" id="{909F9E2D-EC4E-4722-9ED2-7545AAF89B3C}">
          <p14:sldIdLst>
            <p14:sldId id="259"/>
            <p14:sldId id="273"/>
            <p14:sldId id="274"/>
            <p14:sldId id="293"/>
          </p14:sldIdLst>
        </p14:section>
        <p14:section name="Backup Slides" id="{4EE4E2F5-6936-49F3-9094-72EF98BB5109}">
          <p14:sldIdLst>
            <p14:sldId id="261"/>
            <p14:sldId id="265"/>
          </p14:sldIdLst>
        </p14:section>
        <p14:section name="Back Matter" id="{E9DA55F3-5DF7-4364-8DC0-267C8A31AABC}">
          <p14:sldIdLst>
            <p14:sldId id="269"/>
            <p14:sldId id="275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F2FA8-FCF0-DB90-55E2-21136362552E}" v="239" dt="2018-10-03T15:48:49.405"/>
    <p1510:client id="{8AAEFB5A-B596-853D-2E2E-E542C3164F07}" v="638" dt="2018-10-03T17:07:38.331"/>
    <p1510:client id="{854D4BC7-4EF4-54D1-A3F4-450781A8ECDF}" v="14" dt="2018-10-03T15:10:51.747"/>
    <p1510:client id="{77205E69-D6BF-489D-B8D4-388CBE2EB6CE}" v="1" dt="2018-10-03T17:08:47.558"/>
    <p1510:client id="{38604E13-17C9-3EED-D38E-643AEC1AB755}" v="53" dt="2018-10-03T15:25:31.711"/>
    <p1510:client id="{36AED6DE-4E3C-42ED-2E6F-B96B409030D2}" v="299" dt="2018-10-03T17:29:59.114"/>
    <p1510:client id="{DBE0E5E0-34AB-5031-6C7C-09A3FA239BB0}" v="22" dt="2018-10-03T15:39:29.432"/>
    <p1510:client id="{168D77EB-7DA9-4480-942F-01A31BFFCFB1}" v="45" dt="2018-10-03T15:31:54.381"/>
    <p1510:client id="{7D0C7C00-0F80-8164-2E5B-D46BD8DD1476}" v="33" dt="2018-10-03T17:14:15.677"/>
    <p1510:client id="{C1B8E56E-2DBD-4CE6-93BD-8A3D12097AD8}" v="67" dt="2018-10-04T03:50:51.561"/>
    <p1510:client id="{2E6C5023-A80E-AC36-8DA3-59F314552116}" v="1" dt="2018-10-04T02:56:56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EFB16-EE33-4CCF-89DB-CBBF2145B98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E23A1E-487B-4F4C-9D82-A125FCB35503}">
      <dgm:prSet phldrT="[Text]"/>
      <dgm:spPr/>
      <dgm:t>
        <a:bodyPr/>
        <a:lstStyle/>
        <a:p>
          <a:r>
            <a:rPr lang="en-US"/>
            <a:t>Battery System</a:t>
          </a:r>
        </a:p>
      </dgm:t>
    </dgm:pt>
    <dgm:pt modelId="{B48CC8D0-512E-4964-B31A-A7B6D3BA1B13}" type="parTrans" cxnId="{FE5226BE-C92E-4071-9ADA-8A96644C3225}">
      <dgm:prSet/>
      <dgm:spPr/>
      <dgm:t>
        <a:bodyPr/>
        <a:lstStyle/>
        <a:p>
          <a:endParaRPr lang="en-US"/>
        </a:p>
      </dgm:t>
    </dgm:pt>
    <dgm:pt modelId="{C32E359C-3CCF-48F5-B95F-B02B6987D5B4}" type="sibTrans" cxnId="{FE5226BE-C92E-4071-9ADA-8A96644C3225}">
      <dgm:prSet/>
      <dgm:spPr/>
      <dgm:t>
        <a:bodyPr/>
        <a:lstStyle/>
        <a:p>
          <a:endParaRPr lang="en-US"/>
        </a:p>
      </dgm:t>
    </dgm:pt>
    <dgm:pt modelId="{9D21E5EB-9563-4E22-BAF1-9019554E3E48}" type="asst">
      <dgm:prSet phldrT="[Text]"/>
      <dgm:spPr/>
      <dgm:t>
        <a:bodyPr/>
        <a:lstStyle/>
        <a:p>
          <a:r>
            <a:rPr lang="en-US"/>
            <a:t>Battery Containment</a:t>
          </a:r>
        </a:p>
      </dgm:t>
    </dgm:pt>
    <dgm:pt modelId="{798FBD74-E743-4D7F-A293-D1C348F2FA13}" type="parTrans" cxnId="{A4AA481D-EE6B-4D1E-9A35-BDAEE25DDCF1}">
      <dgm:prSet/>
      <dgm:spPr/>
      <dgm:t>
        <a:bodyPr/>
        <a:lstStyle/>
        <a:p>
          <a:endParaRPr lang="en-US"/>
        </a:p>
      </dgm:t>
    </dgm:pt>
    <dgm:pt modelId="{CEFCB55B-E052-43D3-AFCF-9F08D1F4CED7}" type="sibTrans" cxnId="{A4AA481D-EE6B-4D1E-9A35-BDAEE25DDCF1}">
      <dgm:prSet/>
      <dgm:spPr/>
      <dgm:t>
        <a:bodyPr/>
        <a:lstStyle/>
        <a:p>
          <a:endParaRPr lang="en-US"/>
        </a:p>
      </dgm:t>
    </dgm:pt>
    <dgm:pt modelId="{82E0F1D4-645A-4195-BDBD-C2FA1503071E}" type="asst">
      <dgm:prSet/>
      <dgm:spPr/>
      <dgm:t>
        <a:bodyPr/>
        <a:lstStyle/>
        <a:p>
          <a:r>
            <a:rPr lang="en-US"/>
            <a:t>Battery Management System</a:t>
          </a:r>
        </a:p>
      </dgm:t>
    </dgm:pt>
    <dgm:pt modelId="{DB82804F-D74D-432E-9533-0270FFE2B7E7}" type="parTrans" cxnId="{D6047C87-B285-4919-8922-04DBC0962AD5}">
      <dgm:prSet/>
      <dgm:spPr/>
      <dgm:t>
        <a:bodyPr/>
        <a:lstStyle/>
        <a:p>
          <a:endParaRPr lang="en-US"/>
        </a:p>
      </dgm:t>
    </dgm:pt>
    <dgm:pt modelId="{0CE8E4AA-4232-4DB4-9683-9FCD8258120B}" type="sibTrans" cxnId="{D6047C87-B285-4919-8922-04DBC0962AD5}">
      <dgm:prSet/>
      <dgm:spPr/>
      <dgm:t>
        <a:bodyPr/>
        <a:lstStyle/>
        <a:p>
          <a:endParaRPr lang="en-US"/>
        </a:p>
      </dgm:t>
    </dgm:pt>
    <dgm:pt modelId="{073CE749-6D8A-4791-84C8-E34F5612155C}" type="asst">
      <dgm:prSet/>
      <dgm:spPr/>
      <dgm:t>
        <a:bodyPr/>
        <a:lstStyle/>
        <a:p>
          <a:r>
            <a:rPr lang="en-US"/>
            <a:t>Support</a:t>
          </a:r>
        </a:p>
      </dgm:t>
    </dgm:pt>
    <dgm:pt modelId="{E82D3E05-9EDC-48A8-AF64-785A97F39EC9}" type="parTrans" cxnId="{D206B3A0-E240-4ED3-B802-726E9A4FF223}">
      <dgm:prSet/>
      <dgm:spPr/>
      <dgm:t>
        <a:bodyPr/>
        <a:lstStyle/>
        <a:p>
          <a:endParaRPr lang="en-US"/>
        </a:p>
      </dgm:t>
    </dgm:pt>
    <dgm:pt modelId="{0EDCF555-5AB0-4851-B54E-1F74F3681C77}" type="sibTrans" cxnId="{D206B3A0-E240-4ED3-B802-726E9A4FF223}">
      <dgm:prSet/>
      <dgm:spPr/>
      <dgm:t>
        <a:bodyPr/>
        <a:lstStyle/>
        <a:p>
          <a:endParaRPr lang="en-US"/>
        </a:p>
      </dgm:t>
    </dgm:pt>
    <dgm:pt modelId="{0ABCD2AE-3531-404F-9222-B4C6AB7E6991}">
      <dgm:prSet/>
      <dgm:spPr/>
      <dgm:t>
        <a:bodyPr/>
        <a:lstStyle/>
        <a:p>
          <a:r>
            <a:rPr lang="en-US"/>
            <a:t>Monitor</a:t>
          </a:r>
        </a:p>
      </dgm:t>
    </dgm:pt>
    <dgm:pt modelId="{2FFAC151-623E-4BCB-8A8A-5D2242FCC302}" type="parTrans" cxnId="{3749308C-9A3E-4256-95F4-CFE43F218C60}">
      <dgm:prSet/>
      <dgm:spPr/>
      <dgm:t>
        <a:bodyPr/>
        <a:lstStyle/>
        <a:p>
          <a:endParaRPr lang="en-US"/>
        </a:p>
      </dgm:t>
    </dgm:pt>
    <dgm:pt modelId="{F988B6B9-51B7-4CB6-A6FA-97F36CA1FBF3}" type="sibTrans" cxnId="{3749308C-9A3E-4256-95F4-CFE43F218C60}">
      <dgm:prSet/>
      <dgm:spPr/>
      <dgm:t>
        <a:bodyPr/>
        <a:lstStyle/>
        <a:p>
          <a:endParaRPr lang="en-US"/>
        </a:p>
      </dgm:t>
    </dgm:pt>
    <dgm:pt modelId="{4880D91A-BC45-4CD7-9989-AE82DB3446C3}" type="asst">
      <dgm:prSet/>
      <dgm:spPr/>
      <dgm:t>
        <a:bodyPr/>
        <a:lstStyle/>
        <a:p>
          <a:r>
            <a:rPr lang="en-US"/>
            <a:t>Integrate</a:t>
          </a:r>
        </a:p>
      </dgm:t>
    </dgm:pt>
    <dgm:pt modelId="{E04F5789-1453-4A56-BA6A-1BC176C48E2E}" type="parTrans" cxnId="{69BE25FB-8D96-417E-95C4-6BE3A06CCF9D}">
      <dgm:prSet/>
      <dgm:spPr/>
      <dgm:t>
        <a:bodyPr/>
        <a:lstStyle/>
        <a:p>
          <a:endParaRPr lang="en-US"/>
        </a:p>
      </dgm:t>
    </dgm:pt>
    <dgm:pt modelId="{D6F0B992-1ED2-4056-903B-B0EBF788FE13}" type="sibTrans" cxnId="{69BE25FB-8D96-417E-95C4-6BE3A06CCF9D}">
      <dgm:prSet/>
      <dgm:spPr/>
      <dgm:t>
        <a:bodyPr/>
        <a:lstStyle/>
        <a:p>
          <a:endParaRPr lang="en-US"/>
        </a:p>
      </dgm:t>
    </dgm:pt>
    <dgm:pt modelId="{62F748EF-1EE5-4516-9088-745BE9E5ADE1}" type="asst">
      <dgm:prSet/>
      <dgm:spPr/>
      <dgm:t>
        <a:bodyPr/>
        <a:lstStyle/>
        <a:p>
          <a:r>
            <a:rPr lang="en-US"/>
            <a:t>Configure</a:t>
          </a:r>
        </a:p>
      </dgm:t>
    </dgm:pt>
    <dgm:pt modelId="{88636CDC-6F05-44C2-AC57-21B258E578D7}" type="parTrans" cxnId="{F5583421-45A5-4CB2-9718-601F39D32E88}">
      <dgm:prSet/>
      <dgm:spPr/>
      <dgm:t>
        <a:bodyPr/>
        <a:lstStyle/>
        <a:p>
          <a:endParaRPr lang="en-US"/>
        </a:p>
      </dgm:t>
    </dgm:pt>
    <dgm:pt modelId="{4D5FFFF8-1A6E-471E-83A8-AE47FEC50366}" type="sibTrans" cxnId="{F5583421-45A5-4CB2-9718-601F39D32E88}">
      <dgm:prSet/>
      <dgm:spPr/>
      <dgm:t>
        <a:bodyPr/>
        <a:lstStyle/>
        <a:p>
          <a:endParaRPr lang="en-US"/>
        </a:p>
      </dgm:t>
    </dgm:pt>
    <dgm:pt modelId="{D0A35EEF-7760-41AC-A3D2-E21B1454C230}" type="asst">
      <dgm:prSet/>
      <dgm:spPr/>
      <dgm:t>
        <a:bodyPr/>
        <a:lstStyle/>
        <a:p>
          <a:r>
            <a:rPr lang="en-US"/>
            <a:t>Control</a:t>
          </a:r>
        </a:p>
      </dgm:t>
    </dgm:pt>
    <dgm:pt modelId="{D980988F-4A2E-47C0-89AD-FA0C2A357CAB}" type="parTrans" cxnId="{0EF58B9D-E4C9-4AC2-A49D-92D79418D715}">
      <dgm:prSet/>
      <dgm:spPr/>
      <dgm:t>
        <a:bodyPr/>
        <a:lstStyle/>
        <a:p>
          <a:endParaRPr lang="en-US"/>
        </a:p>
      </dgm:t>
    </dgm:pt>
    <dgm:pt modelId="{40012F08-729C-40F0-B2B1-2E58389EB954}" type="sibTrans" cxnId="{0EF58B9D-E4C9-4AC2-A49D-92D79418D715}">
      <dgm:prSet/>
      <dgm:spPr/>
      <dgm:t>
        <a:bodyPr/>
        <a:lstStyle/>
        <a:p>
          <a:endParaRPr lang="en-US"/>
        </a:p>
      </dgm:t>
    </dgm:pt>
    <dgm:pt modelId="{F18DBD2F-F409-4B86-A28A-C02A4C6AB138}">
      <dgm:prSet/>
      <dgm:spPr/>
      <dgm:t>
        <a:bodyPr/>
        <a:lstStyle/>
        <a:p>
          <a:r>
            <a:rPr lang="en-US"/>
            <a:t>External Forces</a:t>
          </a:r>
        </a:p>
      </dgm:t>
    </dgm:pt>
    <dgm:pt modelId="{84439237-2D1B-410B-8DD5-A14C652A41E7}" type="parTrans" cxnId="{025A8AF9-2ADF-4C22-AB53-2DBA45A850CE}">
      <dgm:prSet/>
      <dgm:spPr/>
      <dgm:t>
        <a:bodyPr/>
        <a:lstStyle/>
        <a:p>
          <a:endParaRPr lang="en-US"/>
        </a:p>
      </dgm:t>
    </dgm:pt>
    <dgm:pt modelId="{E8A77984-09E4-4700-8536-61E554E5C495}" type="sibTrans" cxnId="{025A8AF9-2ADF-4C22-AB53-2DBA45A850CE}">
      <dgm:prSet/>
      <dgm:spPr/>
      <dgm:t>
        <a:bodyPr/>
        <a:lstStyle/>
        <a:p>
          <a:endParaRPr lang="en-US"/>
        </a:p>
      </dgm:t>
    </dgm:pt>
    <dgm:pt modelId="{FFA53406-DE8A-48B0-962F-DCB7395206C5}">
      <dgm:prSet/>
      <dgm:spPr/>
      <dgm:t>
        <a:bodyPr/>
        <a:lstStyle/>
        <a:p>
          <a:r>
            <a:rPr lang="en-US"/>
            <a:t>Battery Load</a:t>
          </a:r>
        </a:p>
      </dgm:t>
    </dgm:pt>
    <dgm:pt modelId="{7D6FF1EC-5695-4035-9876-4975C8A65A3E}" type="parTrans" cxnId="{39DB4D5E-99CA-4EAE-BD51-AE3DE135EFDA}">
      <dgm:prSet/>
      <dgm:spPr/>
      <dgm:t>
        <a:bodyPr/>
        <a:lstStyle/>
        <a:p>
          <a:endParaRPr lang="en-US"/>
        </a:p>
      </dgm:t>
    </dgm:pt>
    <dgm:pt modelId="{58179EFC-BF92-47FB-A234-E0C34AAB4CFB}" type="sibTrans" cxnId="{39DB4D5E-99CA-4EAE-BD51-AE3DE135EFDA}">
      <dgm:prSet/>
      <dgm:spPr/>
      <dgm:t>
        <a:bodyPr/>
        <a:lstStyle/>
        <a:p>
          <a:endParaRPr lang="en-US"/>
        </a:p>
      </dgm:t>
    </dgm:pt>
    <dgm:pt modelId="{3CAA4D11-F177-4B3A-9F65-905D6516CA36}">
      <dgm:prSet/>
      <dgm:spPr/>
      <dgm:t>
        <a:bodyPr/>
        <a:lstStyle/>
        <a:p>
          <a:r>
            <a:rPr lang="en-US"/>
            <a:t>Vehicle Chassis</a:t>
          </a:r>
        </a:p>
      </dgm:t>
    </dgm:pt>
    <dgm:pt modelId="{BC8768A6-A0F7-4BBB-8BE0-A9B47754BE8D}" type="parTrans" cxnId="{546C671C-90FB-40D6-951F-0BC4829DAE95}">
      <dgm:prSet/>
      <dgm:spPr/>
      <dgm:t>
        <a:bodyPr/>
        <a:lstStyle/>
        <a:p>
          <a:endParaRPr lang="en-US"/>
        </a:p>
      </dgm:t>
    </dgm:pt>
    <dgm:pt modelId="{893F6B07-E336-4B30-9C99-F1D34F6F2B72}" type="sibTrans" cxnId="{546C671C-90FB-40D6-951F-0BC4829DAE95}">
      <dgm:prSet/>
      <dgm:spPr/>
      <dgm:t>
        <a:bodyPr/>
        <a:lstStyle/>
        <a:p>
          <a:endParaRPr lang="en-US"/>
        </a:p>
      </dgm:t>
    </dgm:pt>
    <dgm:pt modelId="{969387E8-0085-480D-B967-2D8867C00F51}">
      <dgm:prSet/>
      <dgm:spPr/>
      <dgm:t>
        <a:bodyPr/>
        <a:lstStyle/>
        <a:p>
          <a:r>
            <a:rPr lang="en-US"/>
            <a:t>Battery Layout</a:t>
          </a:r>
        </a:p>
      </dgm:t>
    </dgm:pt>
    <dgm:pt modelId="{DF03691A-21CB-4172-8E86-4F517FA7448D}" type="parTrans" cxnId="{803372DE-062D-4FF1-8BED-85F95858B2CA}">
      <dgm:prSet/>
      <dgm:spPr/>
      <dgm:t>
        <a:bodyPr/>
        <a:lstStyle/>
        <a:p>
          <a:endParaRPr lang="en-US"/>
        </a:p>
      </dgm:t>
    </dgm:pt>
    <dgm:pt modelId="{142CBAD2-08C9-4FE4-BD7C-7292D204352E}" type="sibTrans" cxnId="{803372DE-062D-4FF1-8BED-85F95858B2CA}">
      <dgm:prSet/>
      <dgm:spPr/>
      <dgm:t>
        <a:bodyPr/>
        <a:lstStyle/>
        <a:p>
          <a:endParaRPr lang="en-US"/>
        </a:p>
      </dgm:t>
    </dgm:pt>
    <dgm:pt modelId="{93B96CD8-F2CF-44BD-BBE1-50AB9DDBFD18}">
      <dgm:prSet/>
      <dgm:spPr/>
      <dgm:t>
        <a:bodyPr/>
        <a:lstStyle/>
        <a:p>
          <a:r>
            <a:rPr lang="en-US"/>
            <a:t>Temperature</a:t>
          </a:r>
        </a:p>
      </dgm:t>
    </dgm:pt>
    <dgm:pt modelId="{F07C6DBB-EDA3-4011-9CD2-44B532311DCD}" type="parTrans" cxnId="{E339E579-22A8-4734-BCD5-A52D460F8483}">
      <dgm:prSet/>
      <dgm:spPr/>
      <dgm:t>
        <a:bodyPr/>
        <a:lstStyle/>
        <a:p>
          <a:endParaRPr lang="en-US"/>
        </a:p>
      </dgm:t>
    </dgm:pt>
    <dgm:pt modelId="{AF5E8AEE-EEF1-46AF-871B-2A5E5C86AE50}" type="sibTrans" cxnId="{E339E579-22A8-4734-BCD5-A52D460F8483}">
      <dgm:prSet/>
      <dgm:spPr/>
      <dgm:t>
        <a:bodyPr/>
        <a:lstStyle/>
        <a:p>
          <a:endParaRPr lang="en-US"/>
        </a:p>
      </dgm:t>
    </dgm:pt>
    <dgm:pt modelId="{A268A1CD-2DAB-4C0E-BE26-797E3E3E86B9}">
      <dgm:prSet/>
      <dgm:spPr/>
      <dgm:t>
        <a:bodyPr/>
        <a:lstStyle/>
        <a:p>
          <a:r>
            <a:rPr lang="en-US"/>
            <a:t>Control</a:t>
          </a:r>
        </a:p>
      </dgm:t>
    </dgm:pt>
    <dgm:pt modelId="{3B360DA7-ABAB-4772-9CE2-9EA3F7382034}" type="parTrans" cxnId="{37BEFC1A-C1E0-43D4-BCAF-4EA3CED27911}">
      <dgm:prSet/>
      <dgm:spPr/>
      <dgm:t>
        <a:bodyPr/>
        <a:lstStyle/>
        <a:p>
          <a:endParaRPr lang="en-US"/>
        </a:p>
      </dgm:t>
    </dgm:pt>
    <dgm:pt modelId="{E6687C9B-FA59-47A3-BAC7-53AC9FD872D4}" type="sibTrans" cxnId="{37BEFC1A-C1E0-43D4-BCAF-4EA3CED27911}">
      <dgm:prSet/>
      <dgm:spPr/>
      <dgm:t>
        <a:bodyPr/>
        <a:lstStyle/>
        <a:p>
          <a:endParaRPr lang="en-US"/>
        </a:p>
      </dgm:t>
    </dgm:pt>
    <dgm:pt modelId="{457EC38D-92E3-417F-855A-9A44D495CEE0}">
      <dgm:prSet/>
      <dgm:spPr/>
      <dgm:t>
        <a:bodyPr/>
        <a:lstStyle/>
        <a:p>
          <a:r>
            <a:rPr lang="en-US"/>
            <a:t>Charge</a:t>
          </a:r>
        </a:p>
      </dgm:t>
    </dgm:pt>
    <dgm:pt modelId="{F74B4BF7-9C6D-4F53-BEE0-F7B22F351C56}" type="parTrans" cxnId="{80E7D535-E5D0-4649-A165-1513A99DC4AF}">
      <dgm:prSet/>
      <dgm:spPr/>
      <dgm:t>
        <a:bodyPr/>
        <a:lstStyle/>
        <a:p>
          <a:endParaRPr lang="en-US"/>
        </a:p>
      </dgm:t>
    </dgm:pt>
    <dgm:pt modelId="{2FE16503-AD31-4FF5-BDAE-5B19C130A62A}" type="sibTrans" cxnId="{80E7D535-E5D0-4649-A165-1513A99DC4AF}">
      <dgm:prSet/>
      <dgm:spPr/>
      <dgm:t>
        <a:bodyPr/>
        <a:lstStyle/>
        <a:p>
          <a:endParaRPr lang="en-US"/>
        </a:p>
      </dgm:t>
    </dgm:pt>
    <dgm:pt modelId="{D4EB3E46-6DA7-40C2-B955-A58476BFB2F4}">
      <dgm:prSet/>
      <dgm:spPr/>
      <dgm:t>
        <a:bodyPr/>
        <a:lstStyle/>
        <a:p>
          <a:r>
            <a:rPr lang="en-US"/>
            <a:t>Current Flow</a:t>
          </a:r>
        </a:p>
      </dgm:t>
    </dgm:pt>
    <dgm:pt modelId="{5EE4429E-86D9-4E76-90E9-B09F4D3A2AC9}" type="parTrans" cxnId="{50748575-C260-48D8-A4FF-A5D31BF1453D}">
      <dgm:prSet/>
      <dgm:spPr/>
      <dgm:t>
        <a:bodyPr/>
        <a:lstStyle/>
        <a:p>
          <a:endParaRPr lang="en-US"/>
        </a:p>
      </dgm:t>
    </dgm:pt>
    <dgm:pt modelId="{E904020F-42EF-45E5-82AD-8CB3F629513F}" type="sibTrans" cxnId="{50748575-C260-48D8-A4FF-A5D31BF1453D}">
      <dgm:prSet/>
      <dgm:spPr/>
      <dgm:t>
        <a:bodyPr/>
        <a:lstStyle/>
        <a:p>
          <a:endParaRPr lang="en-US"/>
        </a:p>
      </dgm:t>
    </dgm:pt>
    <dgm:pt modelId="{A24C80D8-6168-44FF-9B0D-8FAFDEC43E0D}">
      <dgm:prSet/>
      <dgm:spPr/>
      <dgm:t>
        <a:bodyPr/>
        <a:lstStyle/>
        <a:p>
          <a:r>
            <a:rPr lang="en-US"/>
            <a:t>Voltage Level</a:t>
          </a:r>
        </a:p>
      </dgm:t>
    </dgm:pt>
    <dgm:pt modelId="{2BC56030-A546-4758-8094-FB90F9284FD6}" type="parTrans" cxnId="{12E3646E-2E9E-4B3E-9A20-CDC0FC976A30}">
      <dgm:prSet/>
      <dgm:spPr/>
      <dgm:t>
        <a:bodyPr/>
        <a:lstStyle/>
        <a:p>
          <a:endParaRPr lang="en-US"/>
        </a:p>
      </dgm:t>
    </dgm:pt>
    <dgm:pt modelId="{54A6C100-C3DB-4B9A-AC68-38F126ECFB20}" type="sibTrans" cxnId="{12E3646E-2E9E-4B3E-9A20-CDC0FC976A30}">
      <dgm:prSet/>
      <dgm:spPr/>
      <dgm:t>
        <a:bodyPr/>
        <a:lstStyle/>
        <a:p>
          <a:endParaRPr lang="en-US"/>
        </a:p>
      </dgm:t>
    </dgm:pt>
    <dgm:pt modelId="{EF69D077-27EE-48D0-8F95-C572FB4F70B2}">
      <dgm:prSet/>
      <dgm:spPr/>
      <dgm:t>
        <a:bodyPr/>
        <a:lstStyle/>
        <a:p>
          <a:r>
            <a:rPr lang="en-US"/>
            <a:t>Power Output</a:t>
          </a:r>
        </a:p>
      </dgm:t>
    </dgm:pt>
    <dgm:pt modelId="{AB03506D-37FE-44CC-A740-56031FDA221F}" type="parTrans" cxnId="{626932E2-B085-4E99-B6D4-BDE708087B5A}">
      <dgm:prSet/>
      <dgm:spPr/>
      <dgm:t>
        <a:bodyPr/>
        <a:lstStyle/>
        <a:p>
          <a:endParaRPr lang="en-US"/>
        </a:p>
      </dgm:t>
    </dgm:pt>
    <dgm:pt modelId="{206AACE7-6EA6-4959-B80D-6DA748539F3E}" type="sibTrans" cxnId="{626932E2-B085-4E99-B6D4-BDE708087B5A}">
      <dgm:prSet/>
      <dgm:spPr/>
      <dgm:t>
        <a:bodyPr/>
        <a:lstStyle/>
        <a:p>
          <a:endParaRPr lang="en-US"/>
        </a:p>
      </dgm:t>
    </dgm:pt>
    <dgm:pt modelId="{496342F3-6F70-4DB9-AF91-6F55BB6D170C}">
      <dgm:prSet/>
      <dgm:spPr/>
      <dgm:t>
        <a:bodyPr/>
        <a:lstStyle/>
        <a:p>
          <a:r>
            <a:rPr lang="en-US"/>
            <a:t>Batteries</a:t>
          </a:r>
        </a:p>
      </dgm:t>
    </dgm:pt>
    <dgm:pt modelId="{C6AA0DD9-079C-4271-A791-0E5FDD2A97E3}" type="parTrans" cxnId="{608FB9F2-E3AD-4B7E-86A2-99C36525E6F6}">
      <dgm:prSet/>
      <dgm:spPr/>
      <dgm:t>
        <a:bodyPr/>
        <a:lstStyle/>
        <a:p>
          <a:endParaRPr lang="en-US"/>
        </a:p>
      </dgm:t>
    </dgm:pt>
    <dgm:pt modelId="{1341EA74-732D-4F7B-9503-2C4FFC3CA546}" type="sibTrans" cxnId="{608FB9F2-E3AD-4B7E-86A2-99C36525E6F6}">
      <dgm:prSet/>
      <dgm:spPr/>
      <dgm:t>
        <a:bodyPr/>
        <a:lstStyle/>
        <a:p>
          <a:endParaRPr lang="en-US"/>
        </a:p>
      </dgm:t>
    </dgm:pt>
    <dgm:pt modelId="{198E4892-1C2B-44CE-9954-EAC7C79E0EB8}">
      <dgm:prSet/>
      <dgm:spPr/>
      <dgm:t>
        <a:bodyPr/>
        <a:lstStyle/>
        <a:p>
          <a:r>
            <a:rPr lang="en-US"/>
            <a:t>Temperature</a:t>
          </a:r>
        </a:p>
      </dgm:t>
    </dgm:pt>
    <dgm:pt modelId="{955F2FAE-387B-4FA2-9B0C-AF1C9AD7A6F3}" type="parTrans" cxnId="{AD34116B-2EB5-41FF-AD63-516A38B07FDD}">
      <dgm:prSet/>
      <dgm:spPr/>
      <dgm:t>
        <a:bodyPr/>
        <a:lstStyle/>
        <a:p>
          <a:endParaRPr lang="en-US"/>
        </a:p>
      </dgm:t>
    </dgm:pt>
    <dgm:pt modelId="{D232AE8C-67CE-4D73-ADDC-B2C3CD44C84F}" type="sibTrans" cxnId="{AD34116B-2EB5-41FF-AD63-516A38B07FDD}">
      <dgm:prSet/>
      <dgm:spPr/>
      <dgm:t>
        <a:bodyPr/>
        <a:lstStyle/>
        <a:p>
          <a:endParaRPr lang="en-US"/>
        </a:p>
      </dgm:t>
    </dgm:pt>
    <dgm:pt modelId="{D47F3A58-C36D-4714-9A36-E0B92F5D1AE5}" type="pres">
      <dgm:prSet presAssocID="{1DCEFB16-EE33-4CCF-89DB-CBBF2145B9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70604D-A589-40B2-895C-656B3F44CBD9}" type="pres">
      <dgm:prSet presAssocID="{55E23A1E-487B-4F4C-9D82-A125FCB35503}" presName="root1" presStyleCnt="0"/>
      <dgm:spPr/>
    </dgm:pt>
    <dgm:pt modelId="{31F966F6-78E5-41AF-9277-219E9D7C5EAE}" type="pres">
      <dgm:prSet presAssocID="{55E23A1E-487B-4F4C-9D82-A125FCB35503}" presName="LevelOneTextNode" presStyleLbl="node0" presStyleIdx="0" presStyleCnt="1">
        <dgm:presLayoutVars>
          <dgm:chPref val="3"/>
        </dgm:presLayoutVars>
      </dgm:prSet>
      <dgm:spPr/>
    </dgm:pt>
    <dgm:pt modelId="{F7DC73A8-219C-42C4-932E-A624BFB8661C}" type="pres">
      <dgm:prSet presAssocID="{55E23A1E-487B-4F4C-9D82-A125FCB35503}" presName="level2hierChild" presStyleCnt="0"/>
      <dgm:spPr/>
    </dgm:pt>
    <dgm:pt modelId="{F164CE7D-471C-452D-B252-DD73FC7B1513}" type="pres">
      <dgm:prSet presAssocID="{798FBD74-E743-4D7F-A293-D1C348F2FA13}" presName="conn2-1" presStyleLbl="parChTrans1D2" presStyleIdx="0" presStyleCnt="2"/>
      <dgm:spPr/>
    </dgm:pt>
    <dgm:pt modelId="{B0418B4B-22BD-4775-8A66-26B9674D5F00}" type="pres">
      <dgm:prSet presAssocID="{798FBD74-E743-4D7F-A293-D1C348F2FA13}" presName="connTx" presStyleLbl="parChTrans1D2" presStyleIdx="0" presStyleCnt="2"/>
      <dgm:spPr/>
    </dgm:pt>
    <dgm:pt modelId="{355B980D-D4D0-42E9-8F6D-AE1CE46ABE0B}" type="pres">
      <dgm:prSet presAssocID="{9D21E5EB-9563-4E22-BAF1-9019554E3E48}" presName="root2" presStyleCnt="0"/>
      <dgm:spPr/>
    </dgm:pt>
    <dgm:pt modelId="{5D86D90F-0B3B-4E19-85F3-FAA9FC82B1A0}" type="pres">
      <dgm:prSet presAssocID="{9D21E5EB-9563-4E22-BAF1-9019554E3E48}" presName="LevelTwoTextNode" presStyleLbl="asst1" presStyleIdx="0" presStyleCnt="6">
        <dgm:presLayoutVars>
          <dgm:chPref val="3"/>
        </dgm:presLayoutVars>
      </dgm:prSet>
      <dgm:spPr/>
    </dgm:pt>
    <dgm:pt modelId="{02074CD7-4C6A-4E08-AC17-CFB88EDB8B7E}" type="pres">
      <dgm:prSet presAssocID="{9D21E5EB-9563-4E22-BAF1-9019554E3E48}" presName="level3hierChild" presStyleCnt="0"/>
      <dgm:spPr/>
    </dgm:pt>
    <dgm:pt modelId="{337BE5E6-1091-4BA7-AC47-09F7EA1D0FC3}" type="pres">
      <dgm:prSet presAssocID="{E82D3E05-9EDC-48A8-AF64-785A97F39EC9}" presName="conn2-1" presStyleLbl="parChTrans1D3" presStyleIdx="0" presStyleCnt="7"/>
      <dgm:spPr/>
    </dgm:pt>
    <dgm:pt modelId="{40AB6638-2134-400D-A0EA-6029321D4650}" type="pres">
      <dgm:prSet presAssocID="{E82D3E05-9EDC-48A8-AF64-785A97F39EC9}" presName="connTx" presStyleLbl="parChTrans1D3" presStyleIdx="0" presStyleCnt="7"/>
      <dgm:spPr/>
    </dgm:pt>
    <dgm:pt modelId="{0615B9FE-0D80-478E-9AEB-CBE20645408A}" type="pres">
      <dgm:prSet presAssocID="{073CE749-6D8A-4791-84C8-E34F5612155C}" presName="root2" presStyleCnt="0"/>
      <dgm:spPr/>
    </dgm:pt>
    <dgm:pt modelId="{89B1ECCA-BC07-41C8-B8ED-D96814177BF0}" type="pres">
      <dgm:prSet presAssocID="{073CE749-6D8A-4791-84C8-E34F5612155C}" presName="LevelTwoTextNode" presStyleLbl="asst1" presStyleIdx="1" presStyleCnt="6">
        <dgm:presLayoutVars>
          <dgm:chPref val="3"/>
        </dgm:presLayoutVars>
      </dgm:prSet>
      <dgm:spPr/>
    </dgm:pt>
    <dgm:pt modelId="{44E5ADA7-30D7-4D07-A618-48B9E5228645}" type="pres">
      <dgm:prSet presAssocID="{073CE749-6D8A-4791-84C8-E34F5612155C}" presName="level3hierChild" presStyleCnt="0"/>
      <dgm:spPr/>
    </dgm:pt>
    <dgm:pt modelId="{9E99FE38-034B-48D6-9081-9D9D700A017B}" type="pres">
      <dgm:prSet presAssocID="{84439237-2D1B-410B-8DD5-A14C652A41E7}" presName="conn2-1" presStyleLbl="parChTrans1D4" presStyleIdx="0" presStyleCnt="10"/>
      <dgm:spPr/>
    </dgm:pt>
    <dgm:pt modelId="{CBC96032-0552-4D52-9FC1-09ECB7104160}" type="pres">
      <dgm:prSet presAssocID="{84439237-2D1B-410B-8DD5-A14C652A41E7}" presName="connTx" presStyleLbl="parChTrans1D4" presStyleIdx="0" presStyleCnt="10"/>
      <dgm:spPr/>
    </dgm:pt>
    <dgm:pt modelId="{433D8AB5-478D-42D1-A3A7-04B7A3F30B2D}" type="pres">
      <dgm:prSet presAssocID="{F18DBD2F-F409-4B86-A28A-C02A4C6AB138}" presName="root2" presStyleCnt="0"/>
      <dgm:spPr/>
    </dgm:pt>
    <dgm:pt modelId="{E35C63ED-0E48-482D-8D2F-12DFCB985F87}" type="pres">
      <dgm:prSet presAssocID="{F18DBD2F-F409-4B86-A28A-C02A4C6AB138}" presName="LevelTwoTextNode" presStyleLbl="node4" presStyleIdx="0" presStyleCnt="10">
        <dgm:presLayoutVars>
          <dgm:chPref val="3"/>
        </dgm:presLayoutVars>
      </dgm:prSet>
      <dgm:spPr/>
    </dgm:pt>
    <dgm:pt modelId="{308634FD-54BF-4A2F-AEF8-FEC011B677FD}" type="pres">
      <dgm:prSet presAssocID="{F18DBD2F-F409-4B86-A28A-C02A4C6AB138}" presName="level3hierChild" presStyleCnt="0"/>
      <dgm:spPr/>
    </dgm:pt>
    <dgm:pt modelId="{B480FDCE-5173-4C67-BFD7-90BBB8DA108B}" type="pres">
      <dgm:prSet presAssocID="{7D6FF1EC-5695-4035-9876-4975C8A65A3E}" presName="conn2-1" presStyleLbl="parChTrans1D4" presStyleIdx="1" presStyleCnt="10"/>
      <dgm:spPr/>
    </dgm:pt>
    <dgm:pt modelId="{FD95632D-F479-4103-BF68-AD3CAAFF6290}" type="pres">
      <dgm:prSet presAssocID="{7D6FF1EC-5695-4035-9876-4975C8A65A3E}" presName="connTx" presStyleLbl="parChTrans1D4" presStyleIdx="1" presStyleCnt="10"/>
      <dgm:spPr/>
    </dgm:pt>
    <dgm:pt modelId="{3C5C7DD1-E6A8-4A7B-B3C7-5D34DD0B0FE4}" type="pres">
      <dgm:prSet presAssocID="{FFA53406-DE8A-48B0-962F-DCB7395206C5}" presName="root2" presStyleCnt="0"/>
      <dgm:spPr/>
    </dgm:pt>
    <dgm:pt modelId="{7694062E-CBA3-459C-BCB9-109C06B905B1}" type="pres">
      <dgm:prSet presAssocID="{FFA53406-DE8A-48B0-962F-DCB7395206C5}" presName="LevelTwoTextNode" presStyleLbl="node4" presStyleIdx="1" presStyleCnt="10">
        <dgm:presLayoutVars>
          <dgm:chPref val="3"/>
        </dgm:presLayoutVars>
      </dgm:prSet>
      <dgm:spPr/>
    </dgm:pt>
    <dgm:pt modelId="{6909B0C3-3240-4345-BDEB-ADAF4FE729BC}" type="pres">
      <dgm:prSet presAssocID="{FFA53406-DE8A-48B0-962F-DCB7395206C5}" presName="level3hierChild" presStyleCnt="0"/>
      <dgm:spPr/>
    </dgm:pt>
    <dgm:pt modelId="{C9933D66-12C0-4E3C-8F20-5AF4FB9B1577}" type="pres">
      <dgm:prSet presAssocID="{E04F5789-1453-4A56-BA6A-1BC176C48E2E}" presName="conn2-1" presStyleLbl="parChTrans1D3" presStyleIdx="1" presStyleCnt="7"/>
      <dgm:spPr/>
    </dgm:pt>
    <dgm:pt modelId="{E6874A43-1AB8-4E4A-9257-603E737EE26A}" type="pres">
      <dgm:prSet presAssocID="{E04F5789-1453-4A56-BA6A-1BC176C48E2E}" presName="connTx" presStyleLbl="parChTrans1D3" presStyleIdx="1" presStyleCnt="7"/>
      <dgm:spPr/>
    </dgm:pt>
    <dgm:pt modelId="{253976AB-E1C5-4C93-B2C9-5668AB0F144D}" type="pres">
      <dgm:prSet presAssocID="{4880D91A-BC45-4CD7-9989-AE82DB3446C3}" presName="root2" presStyleCnt="0"/>
      <dgm:spPr/>
    </dgm:pt>
    <dgm:pt modelId="{2ADDB7AB-5EAC-4456-BD5D-B12F65254FDC}" type="pres">
      <dgm:prSet presAssocID="{4880D91A-BC45-4CD7-9989-AE82DB3446C3}" presName="LevelTwoTextNode" presStyleLbl="asst1" presStyleIdx="2" presStyleCnt="6">
        <dgm:presLayoutVars>
          <dgm:chPref val="3"/>
        </dgm:presLayoutVars>
      </dgm:prSet>
      <dgm:spPr/>
    </dgm:pt>
    <dgm:pt modelId="{2FE0F1EB-2FBA-4BAD-A860-9C292CE0763C}" type="pres">
      <dgm:prSet presAssocID="{4880D91A-BC45-4CD7-9989-AE82DB3446C3}" presName="level3hierChild" presStyleCnt="0"/>
      <dgm:spPr/>
    </dgm:pt>
    <dgm:pt modelId="{A269E7FB-C415-4CB8-B060-E55B5833E88F}" type="pres">
      <dgm:prSet presAssocID="{BC8768A6-A0F7-4BBB-8BE0-A9B47754BE8D}" presName="conn2-1" presStyleLbl="parChTrans1D4" presStyleIdx="2" presStyleCnt="10"/>
      <dgm:spPr/>
    </dgm:pt>
    <dgm:pt modelId="{62AD6026-C8D7-471F-86C5-5F852FD7E4EE}" type="pres">
      <dgm:prSet presAssocID="{BC8768A6-A0F7-4BBB-8BE0-A9B47754BE8D}" presName="connTx" presStyleLbl="parChTrans1D4" presStyleIdx="2" presStyleCnt="10"/>
      <dgm:spPr/>
    </dgm:pt>
    <dgm:pt modelId="{6D0B9E1C-E78D-4DDE-8A64-0722127F6E3A}" type="pres">
      <dgm:prSet presAssocID="{3CAA4D11-F177-4B3A-9F65-905D6516CA36}" presName="root2" presStyleCnt="0"/>
      <dgm:spPr/>
    </dgm:pt>
    <dgm:pt modelId="{8E456EDB-4C06-493A-9F6D-B319ECE372ED}" type="pres">
      <dgm:prSet presAssocID="{3CAA4D11-F177-4B3A-9F65-905D6516CA36}" presName="LevelTwoTextNode" presStyleLbl="node4" presStyleIdx="2" presStyleCnt="10">
        <dgm:presLayoutVars>
          <dgm:chPref val="3"/>
        </dgm:presLayoutVars>
      </dgm:prSet>
      <dgm:spPr/>
    </dgm:pt>
    <dgm:pt modelId="{1BAC5DD9-3EA5-44A6-AC51-C684A7F3BB8A}" type="pres">
      <dgm:prSet presAssocID="{3CAA4D11-F177-4B3A-9F65-905D6516CA36}" presName="level3hierChild" presStyleCnt="0"/>
      <dgm:spPr/>
    </dgm:pt>
    <dgm:pt modelId="{DF581C60-2E20-4A9A-8EFB-266D5ADA953A}" type="pres">
      <dgm:prSet presAssocID="{88636CDC-6F05-44C2-AC57-21B258E578D7}" presName="conn2-1" presStyleLbl="parChTrans1D3" presStyleIdx="2" presStyleCnt="7"/>
      <dgm:spPr/>
    </dgm:pt>
    <dgm:pt modelId="{C6539571-CAF3-4D45-A4F6-A8356494C7BA}" type="pres">
      <dgm:prSet presAssocID="{88636CDC-6F05-44C2-AC57-21B258E578D7}" presName="connTx" presStyleLbl="parChTrans1D3" presStyleIdx="2" presStyleCnt="7"/>
      <dgm:spPr/>
    </dgm:pt>
    <dgm:pt modelId="{D68C701A-60C4-4D63-8F3D-FD07915879BF}" type="pres">
      <dgm:prSet presAssocID="{62F748EF-1EE5-4516-9088-745BE9E5ADE1}" presName="root2" presStyleCnt="0"/>
      <dgm:spPr/>
    </dgm:pt>
    <dgm:pt modelId="{6B63C214-1C74-4DE0-8BB2-72852934251E}" type="pres">
      <dgm:prSet presAssocID="{62F748EF-1EE5-4516-9088-745BE9E5ADE1}" presName="LevelTwoTextNode" presStyleLbl="asst1" presStyleIdx="3" presStyleCnt="6">
        <dgm:presLayoutVars>
          <dgm:chPref val="3"/>
        </dgm:presLayoutVars>
      </dgm:prSet>
      <dgm:spPr/>
    </dgm:pt>
    <dgm:pt modelId="{85CBC762-7E7D-4EEA-9439-F896C0F254B5}" type="pres">
      <dgm:prSet presAssocID="{62F748EF-1EE5-4516-9088-745BE9E5ADE1}" presName="level3hierChild" presStyleCnt="0"/>
      <dgm:spPr/>
    </dgm:pt>
    <dgm:pt modelId="{3A69031B-61F3-4D75-9229-0667A0FAE5DF}" type="pres">
      <dgm:prSet presAssocID="{DF03691A-21CB-4172-8E86-4F517FA7448D}" presName="conn2-1" presStyleLbl="parChTrans1D4" presStyleIdx="3" presStyleCnt="10"/>
      <dgm:spPr/>
    </dgm:pt>
    <dgm:pt modelId="{8D852168-A94D-4CFD-939B-F53B527929CF}" type="pres">
      <dgm:prSet presAssocID="{DF03691A-21CB-4172-8E86-4F517FA7448D}" presName="connTx" presStyleLbl="parChTrans1D4" presStyleIdx="3" presStyleCnt="10"/>
      <dgm:spPr/>
    </dgm:pt>
    <dgm:pt modelId="{D3AFAB64-F254-490D-B63A-1B83398BD75C}" type="pres">
      <dgm:prSet presAssocID="{969387E8-0085-480D-B967-2D8867C00F51}" presName="root2" presStyleCnt="0"/>
      <dgm:spPr/>
    </dgm:pt>
    <dgm:pt modelId="{0411C689-9F92-4CC6-9ADE-B17331CDB1BE}" type="pres">
      <dgm:prSet presAssocID="{969387E8-0085-480D-B967-2D8867C00F51}" presName="LevelTwoTextNode" presStyleLbl="node4" presStyleIdx="3" presStyleCnt="10">
        <dgm:presLayoutVars>
          <dgm:chPref val="3"/>
        </dgm:presLayoutVars>
      </dgm:prSet>
      <dgm:spPr/>
    </dgm:pt>
    <dgm:pt modelId="{5C965F44-FA1B-42CB-B529-1E65AA48439D}" type="pres">
      <dgm:prSet presAssocID="{969387E8-0085-480D-B967-2D8867C00F51}" presName="level3hierChild" presStyleCnt="0"/>
      <dgm:spPr/>
    </dgm:pt>
    <dgm:pt modelId="{793D5932-6816-426C-AF10-5B95913EA889}" type="pres">
      <dgm:prSet presAssocID="{D980988F-4A2E-47C0-89AD-FA0C2A357CAB}" presName="conn2-1" presStyleLbl="parChTrans1D3" presStyleIdx="3" presStyleCnt="7"/>
      <dgm:spPr/>
    </dgm:pt>
    <dgm:pt modelId="{98F8911E-38E9-43DF-B3BF-32B5B484F1EB}" type="pres">
      <dgm:prSet presAssocID="{D980988F-4A2E-47C0-89AD-FA0C2A357CAB}" presName="connTx" presStyleLbl="parChTrans1D3" presStyleIdx="3" presStyleCnt="7"/>
      <dgm:spPr/>
    </dgm:pt>
    <dgm:pt modelId="{7D778D6F-4526-4826-ACF4-E408368B8A46}" type="pres">
      <dgm:prSet presAssocID="{D0A35EEF-7760-41AC-A3D2-E21B1454C230}" presName="root2" presStyleCnt="0"/>
      <dgm:spPr/>
    </dgm:pt>
    <dgm:pt modelId="{6E4CBB09-4974-47DA-B224-52DB4212678E}" type="pres">
      <dgm:prSet presAssocID="{D0A35EEF-7760-41AC-A3D2-E21B1454C230}" presName="LevelTwoTextNode" presStyleLbl="asst1" presStyleIdx="4" presStyleCnt="6">
        <dgm:presLayoutVars>
          <dgm:chPref val="3"/>
        </dgm:presLayoutVars>
      </dgm:prSet>
      <dgm:spPr/>
    </dgm:pt>
    <dgm:pt modelId="{816B8A73-A92E-4487-94AB-C74541588CC7}" type="pres">
      <dgm:prSet presAssocID="{D0A35EEF-7760-41AC-A3D2-E21B1454C230}" presName="level3hierChild" presStyleCnt="0"/>
      <dgm:spPr/>
    </dgm:pt>
    <dgm:pt modelId="{F864D82A-A0EA-48F4-8320-BE8000243D17}" type="pres">
      <dgm:prSet presAssocID="{F07C6DBB-EDA3-4011-9CD2-44B532311DCD}" presName="conn2-1" presStyleLbl="parChTrans1D4" presStyleIdx="4" presStyleCnt="10"/>
      <dgm:spPr/>
    </dgm:pt>
    <dgm:pt modelId="{796CCE8A-BC75-4215-8C3F-45C733C0B113}" type="pres">
      <dgm:prSet presAssocID="{F07C6DBB-EDA3-4011-9CD2-44B532311DCD}" presName="connTx" presStyleLbl="parChTrans1D4" presStyleIdx="4" presStyleCnt="10"/>
      <dgm:spPr/>
    </dgm:pt>
    <dgm:pt modelId="{499400F8-5212-4D9B-8DD0-EC78EB63E319}" type="pres">
      <dgm:prSet presAssocID="{93B96CD8-F2CF-44BD-BBE1-50AB9DDBFD18}" presName="root2" presStyleCnt="0"/>
      <dgm:spPr/>
    </dgm:pt>
    <dgm:pt modelId="{30CBDEB8-1ADC-4F02-B6D8-7952ADA16A93}" type="pres">
      <dgm:prSet presAssocID="{93B96CD8-F2CF-44BD-BBE1-50AB9DDBFD18}" presName="LevelTwoTextNode" presStyleLbl="node4" presStyleIdx="4" presStyleCnt="10">
        <dgm:presLayoutVars>
          <dgm:chPref val="3"/>
        </dgm:presLayoutVars>
      </dgm:prSet>
      <dgm:spPr/>
    </dgm:pt>
    <dgm:pt modelId="{1B115BEC-BA85-4334-A663-616AA8FBF32B}" type="pres">
      <dgm:prSet presAssocID="{93B96CD8-F2CF-44BD-BBE1-50AB9DDBFD18}" presName="level3hierChild" presStyleCnt="0"/>
      <dgm:spPr/>
    </dgm:pt>
    <dgm:pt modelId="{BE91D2B3-3BFB-41F7-8EA7-CEAA4053A1B9}" type="pres">
      <dgm:prSet presAssocID="{DB82804F-D74D-432E-9533-0270FFE2B7E7}" presName="conn2-1" presStyleLbl="parChTrans1D2" presStyleIdx="1" presStyleCnt="2"/>
      <dgm:spPr/>
    </dgm:pt>
    <dgm:pt modelId="{1582014B-F9F4-4020-A092-ECB45FBF80CC}" type="pres">
      <dgm:prSet presAssocID="{DB82804F-D74D-432E-9533-0270FFE2B7E7}" presName="connTx" presStyleLbl="parChTrans1D2" presStyleIdx="1" presStyleCnt="2"/>
      <dgm:spPr/>
    </dgm:pt>
    <dgm:pt modelId="{5839AE14-C135-4CF5-9A8F-2B8CDDD71206}" type="pres">
      <dgm:prSet presAssocID="{82E0F1D4-645A-4195-BDBD-C2FA1503071E}" presName="root2" presStyleCnt="0"/>
      <dgm:spPr/>
    </dgm:pt>
    <dgm:pt modelId="{CE37FE2C-FDDF-4A53-9D06-93C9F02047DE}" type="pres">
      <dgm:prSet presAssocID="{82E0F1D4-645A-4195-BDBD-C2FA1503071E}" presName="LevelTwoTextNode" presStyleLbl="asst1" presStyleIdx="5" presStyleCnt="6">
        <dgm:presLayoutVars>
          <dgm:chPref val="3"/>
        </dgm:presLayoutVars>
      </dgm:prSet>
      <dgm:spPr/>
    </dgm:pt>
    <dgm:pt modelId="{B2CB4AE0-609A-40CA-92C8-A46BE271C348}" type="pres">
      <dgm:prSet presAssocID="{82E0F1D4-645A-4195-BDBD-C2FA1503071E}" presName="level3hierChild" presStyleCnt="0"/>
      <dgm:spPr/>
    </dgm:pt>
    <dgm:pt modelId="{3C171A4A-9223-4A87-8290-77F7A7017A6D}" type="pres">
      <dgm:prSet presAssocID="{2FFAC151-623E-4BCB-8A8A-5D2242FCC302}" presName="conn2-1" presStyleLbl="parChTrans1D3" presStyleIdx="4" presStyleCnt="7"/>
      <dgm:spPr/>
    </dgm:pt>
    <dgm:pt modelId="{6C490AA8-C800-4089-94C1-689169B483FC}" type="pres">
      <dgm:prSet presAssocID="{2FFAC151-623E-4BCB-8A8A-5D2242FCC302}" presName="connTx" presStyleLbl="parChTrans1D3" presStyleIdx="4" presStyleCnt="7"/>
      <dgm:spPr/>
    </dgm:pt>
    <dgm:pt modelId="{16E5C090-B7CC-47F3-83AE-5716844D6DB5}" type="pres">
      <dgm:prSet presAssocID="{0ABCD2AE-3531-404F-9222-B4C6AB7E6991}" presName="root2" presStyleCnt="0"/>
      <dgm:spPr/>
    </dgm:pt>
    <dgm:pt modelId="{D7F9D211-2C68-4971-AB7C-902C34D69D5A}" type="pres">
      <dgm:prSet presAssocID="{0ABCD2AE-3531-404F-9222-B4C6AB7E6991}" presName="LevelTwoTextNode" presStyleLbl="node3" presStyleIdx="0" presStyleCnt="3">
        <dgm:presLayoutVars>
          <dgm:chPref val="3"/>
        </dgm:presLayoutVars>
      </dgm:prSet>
      <dgm:spPr/>
    </dgm:pt>
    <dgm:pt modelId="{3272CEB0-E47F-41E8-8640-40BC76A0EA00}" type="pres">
      <dgm:prSet presAssocID="{0ABCD2AE-3531-404F-9222-B4C6AB7E6991}" presName="level3hierChild" presStyleCnt="0"/>
      <dgm:spPr/>
    </dgm:pt>
    <dgm:pt modelId="{1296D2AD-F80A-4916-818E-8A9824837CFF}" type="pres">
      <dgm:prSet presAssocID="{5EE4429E-86D9-4E76-90E9-B09F4D3A2AC9}" presName="conn2-1" presStyleLbl="parChTrans1D4" presStyleIdx="5" presStyleCnt="10"/>
      <dgm:spPr/>
    </dgm:pt>
    <dgm:pt modelId="{1EE218F5-704E-4787-A5CD-FF0F3360459E}" type="pres">
      <dgm:prSet presAssocID="{5EE4429E-86D9-4E76-90E9-B09F4D3A2AC9}" presName="connTx" presStyleLbl="parChTrans1D4" presStyleIdx="5" presStyleCnt="10"/>
      <dgm:spPr/>
    </dgm:pt>
    <dgm:pt modelId="{87354114-ED28-4391-A911-2ADA64A52100}" type="pres">
      <dgm:prSet presAssocID="{D4EB3E46-6DA7-40C2-B955-A58476BFB2F4}" presName="root2" presStyleCnt="0"/>
      <dgm:spPr/>
    </dgm:pt>
    <dgm:pt modelId="{FBD76395-3851-48C7-AC62-901044D9ACD4}" type="pres">
      <dgm:prSet presAssocID="{D4EB3E46-6DA7-40C2-B955-A58476BFB2F4}" presName="LevelTwoTextNode" presStyleLbl="node4" presStyleIdx="5" presStyleCnt="10">
        <dgm:presLayoutVars>
          <dgm:chPref val="3"/>
        </dgm:presLayoutVars>
      </dgm:prSet>
      <dgm:spPr/>
    </dgm:pt>
    <dgm:pt modelId="{49EA25D5-D648-44AE-9EB4-D6E1C5AB328C}" type="pres">
      <dgm:prSet presAssocID="{D4EB3E46-6DA7-40C2-B955-A58476BFB2F4}" presName="level3hierChild" presStyleCnt="0"/>
      <dgm:spPr/>
    </dgm:pt>
    <dgm:pt modelId="{3490F936-5AB4-4C16-8EC1-AB3BC7449932}" type="pres">
      <dgm:prSet presAssocID="{2BC56030-A546-4758-8094-FB90F9284FD6}" presName="conn2-1" presStyleLbl="parChTrans1D4" presStyleIdx="6" presStyleCnt="10"/>
      <dgm:spPr/>
    </dgm:pt>
    <dgm:pt modelId="{27ADFFD5-3B4F-481A-BA9D-CA45569B3E33}" type="pres">
      <dgm:prSet presAssocID="{2BC56030-A546-4758-8094-FB90F9284FD6}" presName="connTx" presStyleLbl="parChTrans1D4" presStyleIdx="6" presStyleCnt="10"/>
      <dgm:spPr/>
    </dgm:pt>
    <dgm:pt modelId="{8AD84317-7D60-4ACF-A8AF-8EC111C46B2B}" type="pres">
      <dgm:prSet presAssocID="{A24C80D8-6168-44FF-9B0D-8FAFDEC43E0D}" presName="root2" presStyleCnt="0"/>
      <dgm:spPr/>
    </dgm:pt>
    <dgm:pt modelId="{C3E22E28-3F46-4AB9-B951-6CF01F0818FC}" type="pres">
      <dgm:prSet presAssocID="{A24C80D8-6168-44FF-9B0D-8FAFDEC43E0D}" presName="LevelTwoTextNode" presStyleLbl="node4" presStyleIdx="6" presStyleCnt="10">
        <dgm:presLayoutVars>
          <dgm:chPref val="3"/>
        </dgm:presLayoutVars>
      </dgm:prSet>
      <dgm:spPr/>
    </dgm:pt>
    <dgm:pt modelId="{D5762B54-18A3-4454-B386-1412E2E4D997}" type="pres">
      <dgm:prSet presAssocID="{A24C80D8-6168-44FF-9B0D-8FAFDEC43E0D}" presName="level3hierChild" presStyleCnt="0"/>
      <dgm:spPr/>
    </dgm:pt>
    <dgm:pt modelId="{B184C0C0-F6F9-4E5F-8DB5-45C993680155}" type="pres">
      <dgm:prSet presAssocID="{955F2FAE-387B-4FA2-9B0C-AF1C9AD7A6F3}" presName="conn2-1" presStyleLbl="parChTrans1D4" presStyleIdx="7" presStyleCnt="10"/>
      <dgm:spPr/>
    </dgm:pt>
    <dgm:pt modelId="{F640B8D3-72C4-4DF2-9B43-DC082645D6F4}" type="pres">
      <dgm:prSet presAssocID="{955F2FAE-387B-4FA2-9B0C-AF1C9AD7A6F3}" presName="connTx" presStyleLbl="parChTrans1D4" presStyleIdx="7" presStyleCnt="10"/>
      <dgm:spPr/>
    </dgm:pt>
    <dgm:pt modelId="{7C2081BC-DA33-4AE4-A958-ADEFB5F07A58}" type="pres">
      <dgm:prSet presAssocID="{198E4892-1C2B-44CE-9954-EAC7C79E0EB8}" presName="root2" presStyleCnt="0"/>
      <dgm:spPr/>
    </dgm:pt>
    <dgm:pt modelId="{04A53B5D-C558-49F8-A86A-5221E9F6A7DA}" type="pres">
      <dgm:prSet presAssocID="{198E4892-1C2B-44CE-9954-EAC7C79E0EB8}" presName="LevelTwoTextNode" presStyleLbl="node4" presStyleIdx="7" presStyleCnt="10">
        <dgm:presLayoutVars>
          <dgm:chPref val="3"/>
        </dgm:presLayoutVars>
      </dgm:prSet>
      <dgm:spPr/>
    </dgm:pt>
    <dgm:pt modelId="{6D95522C-5CB2-4732-A727-9662947FFA6B}" type="pres">
      <dgm:prSet presAssocID="{198E4892-1C2B-44CE-9954-EAC7C79E0EB8}" presName="level3hierChild" presStyleCnt="0"/>
      <dgm:spPr/>
    </dgm:pt>
    <dgm:pt modelId="{579255A4-8133-43A4-B452-31408EE16441}" type="pres">
      <dgm:prSet presAssocID="{3B360DA7-ABAB-4772-9CE2-9EA3F7382034}" presName="conn2-1" presStyleLbl="parChTrans1D3" presStyleIdx="5" presStyleCnt="7"/>
      <dgm:spPr/>
    </dgm:pt>
    <dgm:pt modelId="{1830CCF0-AD52-467B-9C23-8A6C0CDD43EF}" type="pres">
      <dgm:prSet presAssocID="{3B360DA7-ABAB-4772-9CE2-9EA3F7382034}" presName="connTx" presStyleLbl="parChTrans1D3" presStyleIdx="5" presStyleCnt="7"/>
      <dgm:spPr/>
    </dgm:pt>
    <dgm:pt modelId="{78939ABF-B4E6-4F4D-9495-4DAB3B3AA1DB}" type="pres">
      <dgm:prSet presAssocID="{A268A1CD-2DAB-4C0E-BE26-797E3E3E86B9}" presName="root2" presStyleCnt="0"/>
      <dgm:spPr/>
    </dgm:pt>
    <dgm:pt modelId="{8BD1CCD2-6492-4C52-A0C8-188619ACEA37}" type="pres">
      <dgm:prSet presAssocID="{A268A1CD-2DAB-4C0E-BE26-797E3E3E86B9}" presName="LevelTwoTextNode" presStyleLbl="node3" presStyleIdx="1" presStyleCnt="3">
        <dgm:presLayoutVars>
          <dgm:chPref val="3"/>
        </dgm:presLayoutVars>
      </dgm:prSet>
      <dgm:spPr/>
    </dgm:pt>
    <dgm:pt modelId="{25AE1CD7-3660-46FB-997E-4F2F091E40A6}" type="pres">
      <dgm:prSet presAssocID="{A268A1CD-2DAB-4C0E-BE26-797E3E3E86B9}" presName="level3hierChild" presStyleCnt="0"/>
      <dgm:spPr/>
    </dgm:pt>
    <dgm:pt modelId="{FFCD6DDD-32A6-4394-AA13-2FED6BC2033E}" type="pres">
      <dgm:prSet presAssocID="{AB03506D-37FE-44CC-A740-56031FDA221F}" presName="conn2-1" presStyleLbl="parChTrans1D4" presStyleIdx="8" presStyleCnt="10"/>
      <dgm:spPr/>
    </dgm:pt>
    <dgm:pt modelId="{F39B4072-CF8D-4358-8982-120C56C440A0}" type="pres">
      <dgm:prSet presAssocID="{AB03506D-37FE-44CC-A740-56031FDA221F}" presName="connTx" presStyleLbl="parChTrans1D4" presStyleIdx="8" presStyleCnt="10"/>
      <dgm:spPr/>
    </dgm:pt>
    <dgm:pt modelId="{EBB83A08-4C0D-4E18-B2D8-3208F671F6B8}" type="pres">
      <dgm:prSet presAssocID="{EF69D077-27EE-48D0-8F95-C572FB4F70B2}" presName="root2" presStyleCnt="0"/>
      <dgm:spPr/>
    </dgm:pt>
    <dgm:pt modelId="{1C6303C5-4912-42F9-B889-F33B09E7445D}" type="pres">
      <dgm:prSet presAssocID="{EF69D077-27EE-48D0-8F95-C572FB4F70B2}" presName="LevelTwoTextNode" presStyleLbl="node4" presStyleIdx="8" presStyleCnt="10">
        <dgm:presLayoutVars>
          <dgm:chPref val="3"/>
        </dgm:presLayoutVars>
      </dgm:prSet>
      <dgm:spPr/>
    </dgm:pt>
    <dgm:pt modelId="{A4FF94BB-FC1D-4FD4-ABF7-D5BB5B16F9B8}" type="pres">
      <dgm:prSet presAssocID="{EF69D077-27EE-48D0-8F95-C572FB4F70B2}" presName="level3hierChild" presStyleCnt="0"/>
      <dgm:spPr/>
    </dgm:pt>
    <dgm:pt modelId="{BD8F8D7B-A5FC-45F5-96DC-0D2326390685}" type="pres">
      <dgm:prSet presAssocID="{F74B4BF7-9C6D-4F53-BEE0-F7B22F351C56}" presName="conn2-1" presStyleLbl="parChTrans1D3" presStyleIdx="6" presStyleCnt="7"/>
      <dgm:spPr/>
    </dgm:pt>
    <dgm:pt modelId="{659C4DEC-B737-4C92-AF50-70CB9903E982}" type="pres">
      <dgm:prSet presAssocID="{F74B4BF7-9C6D-4F53-BEE0-F7B22F351C56}" presName="connTx" presStyleLbl="parChTrans1D3" presStyleIdx="6" presStyleCnt="7"/>
      <dgm:spPr/>
    </dgm:pt>
    <dgm:pt modelId="{FBB84D73-A3AD-418B-9B4A-200A70A8A9A0}" type="pres">
      <dgm:prSet presAssocID="{457EC38D-92E3-417F-855A-9A44D495CEE0}" presName="root2" presStyleCnt="0"/>
      <dgm:spPr/>
    </dgm:pt>
    <dgm:pt modelId="{1CF73DED-A2F6-4EE4-A6EB-3E0FEA7F418F}" type="pres">
      <dgm:prSet presAssocID="{457EC38D-92E3-417F-855A-9A44D495CEE0}" presName="LevelTwoTextNode" presStyleLbl="node3" presStyleIdx="2" presStyleCnt="3">
        <dgm:presLayoutVars>
          <dgm:chPref val="3"/>
        </dgm:presLayoutVars>
      </dgm:prSet>
      <dgm:spPr/>
    </dgm:pt>
    <dgm:pt modelId="{52A46E28-48B3-4815-9724-88924F047FD3}" type="pres">
      <dgm:prSet presAssocID="{457EC38D-92E3-417F-855A-9A44D495CEE0}" presName="level3hierChild" presStyleCnt="0"/>
      <dgm:spPr/>
    </dgm:pt>
    <dgm:pt modelId="{73B53E87-7DAB-43F3-A9F8-470D3DEF25C9}" type="pres">
      <dgm:prSet presAssocID="{C6AA0DD9-079C-4271-A791-0E5FDD2A97E3}" presName="conn2-1" presStyleLbl="parChTrans1D4" presStyleIdx="9" presStyleCnt="10"/>
      <dgm:spPr/>
    </dgm:pt>
    <dgm:pt modelId="{977617A2-B63A-4150-BDD7-B02B349AF7F1}" type="pres">
      <dgm:prSet presAssocID="{C6AA0DD9-079C-4271-A791-0E5FDD2A97E3}" presName="connTx" presStyleLbl="parChTrans1D4" presStyleIdx="9" presStyleCnt="10"/>
      <dgm:spPr/>
    </dgm:pt>
    <dgm:pt modelId="{B54952B5-CFFB-4F0A-BEC5-4D7F686766E6}" type="pres">
      <dgm:prSet presAssocID="{496342F3-6F70-4DB9-AF91-6F55BB6D170C}" presName="root2" presStyleCnt="0"/>
      <dgm:spPr/>
    </dgm:pt>
    <dgm:pt modelId="{6FD82F0E-3E3D-48F0-9C2F-AA75A95537B4}" type="pres">
      <dgm:prSet presAssocID="{496342F3-6F70-4DB9-AF91-6F55BB6D170C}" presName="LevelTwoTextNode" presStyleLbl="node4" presStyleIdx="9" presStyleCnt="10">
        <dgm:presLayoutVars>
          <dgm:chPref val="3"/>
        </dgm:presLayoutVars>
      </dgm:prSet>
      <dgm:spPr/>
    </dgm:pt>
    <dgm:pt modelId="{6E74F84B-040E-46F6-8C2B-52712F082D09}" type="pres">
      <dgm:prSet presAssocID="{496342F3-6F70-4DB9-AF91-6F55BB6D170C}" presName="level3hierChild" presStyleCnt="0"/>
      <dgm:spPr/>
    </dgm:pt>
  </dgm:ptLst>
  <dgm:cxnLst>
    <dgm:cxn modelId="{684D4900-FB36-4A63-B31D-36D711FA2E2C}" type="presOf" srcId="{955F2FAE-387B-4FA2-9B0C-AF1C9AD7A6F3}" destId="{F640B8D3-72C4-4DF2-9B43-DC082645D6F4}" srcOrd="1" destOrd="0" presId="urn:microsoft.com/office/officeart/2005/8/layout/hierarchy2"/>
    <dgm:cxn modelId="{3E87C207-99C5-4CBA-8C3F-74381F7491A3}" type="presOf" srcId="{84439237-2D1B-410B-8DD5-A14C652A41E7}" destId="{CBC96032-0552-4D52-9FC1-09ECB7104160}" srcOrd="1" destOrd="0" presId="urn:microsoft.com/office/officeart/2005/8/layout/hierarchy2"/>
    <dgm:cxn modelId="{C64E5F08-DF9E-4ED0-9FC8-387754C3A960}" type="presOf" srcId="{9D21E5EB-9563-4E22-BAF1-9019554E3E48}" destId="{5D86D90F-0B3B-4E19-85F3-FAA9FC82B1A0}" srcOrd="0" destOrd="0" presId="urn:microsoft.com/office/officeart/2005/8/layout/hierarchy2"/>
    <dgm:cxn modelId="{91488809-A7C8-4901-A9D4-E773AB0CB51A}" type="presOf" srcId="{798FBD74-E743-4D7F-A293-D1C348F2FA13}" destId="{F164CE7D-471C-452D-B252-DD73FC7B1513}" srcOrd="0" destOrd="0" presId="urn:microsoft.com/office/officeart/2005/8/layout/hierarchy2"/>
    <dgm:cxn modelId="{7717D11A-99BE-43CC-BD12-ADCD31963C22}" type="presOf" srcId="{969387E8-0085-480D-B967-2D8867C00F51}" destId="{0411C689-9F92-4CC6-9ADE-B17331CDB1BE}" srcOrd="0" destOrd="0" presId="urn:microsoft.com/office/officeart/2005/8/layout/hierarchy2"/>
    <dgm:cxn modelId="{37BEFC1A-C1E0-43D4-BCAF-4EA3CED27911}" srcId="{82E0F1D4-645A-4195-BDBD-C2FA1503071E}" destId="{A268A1CD-2DAB-4C0E-BE26-797E3E3E86B9}" srcOrd="1" destOrd="0" parTransId="{3B360DA7-ABAB-4772-9CE2-9EA3F7382034}" sibTransId="{E6687C9B-FA59-47A3-BAC7-53AC9FD872D4}"/>
    <dgm:cxn modelId="{546C671C-90FB-40D6-951F-0BC4829DAE95}" srcId="{4880D91A-BC45-4CD7-9989-AE82DB3446C3}" destId="{3CAA4D11-F177-4B3A-9F65-905D6516CA36}" srcOrd="0" destOrd="0" parTransId="{BC8768A6-A0F7-4BBB-8BE0-A9B47754BE8D}" sibTransId="{893F6B07-E336-4B30-9C99-F1D34F6F2B72}"/>
    <dgm:cxn modelId="{89274E1C-8679-4F93-BFD9-AAE2439BE0F0}" type="presOf" srcId="{4880D91A-BC45-4CD7-9989-AE82DB3446C3}" destId="{2ADDB7AB-5EAC-4456-BD5D-B12F65254FDC}" srcOrd="0" destOrd="0" presId="urn:microsoft.com/office/officeart/2005/8/layout/hierarchy2"/>
    <dgm:cxn modelId="{A4AA481D-EE6B-4D1E-9A35-BDAEE25DDCF1}" srcId="{55E23A1E-487B-4F4C-9D82-A125FCB35503}" destId="{9D21E5EB-9563-4E22-BAF1-9019554E3E48}" srcOrd="0" destOrd="0" parTransId="{798FBD74-E743-4D7F-A293-D1C348F2FA13}" sibTransId="{CEFCB55B-E052-43D3-AFCF-9F08D1F4CED7}"/>
    <dgm:cxn modelId="{C8A9AF20-2C16-453E-B3F4-EC04CE682FCD}" type="presOf" srcId="{2BC56030-A546-4758-8094-FB90F9284FD6}" destId="{3490F936-5AB4-4C16-8EC1-AB3BC7449932}" srcOrd="0" destOrd="0" presId="urn:microsoft.com/office/officeart/2005/8/layout/hierarchy2"/>
    <dgm:cxn modelId="{F5583421-45A5-4CB2-9718-601F39D32E88}" srcId="{9D21E5EB-9563-4E22-BAF1-9019554E3E48}" destId="{62F748EF-1EE5-4516-9088-745BE9E5ADE1}" srcOrd="2" destOrd="0" parTransId="{88636CDC-6F05-44C2-AC57-21B258E578D7}" sibTransId="{4D5FFFF8-1A6E-471E-83A8-AE47FEC50366}"/>
    <dgm:cxn modelId="{214FD82B-F228-4D5F-BF30-277407ED658F}" type="presOf" srcId="{496342F3-6F70-4DB9-AF91-6F55BB6D170C}" destId="{6FD82F0E-3E3D-48F0-9C2F-AA75A95537B4}" srcOrd="0" destOrd="0" presId="urn:microsoft.com/office/officeart/2005/8/layout/hierarchy2"/>
    <dgm:cxn modelId="{3537502F-96BB-497D-90AE-40411444DA27}" type="presOf" srcId="{DB82804F-D74D-432E-9533-0270FFE2B7E7}" destId="{BE91D2B3-3BFB-41F7-8EA7-CEAA4053A1B9}" srcOrd="0" destOrd="0" presId="urn:microsoft.com/office/officeart/2005/8/layout/hierarchy2"/>
    <dgm:cxn modelId="{80E7D535-E5D0-4649-A165-1513A99DC4AF}" srcId="{82E0F1D4-645A-4195-BDBD-C2FA1503071E}" destId="{457EC38D-92E3-417F-855A-9A44D495CEE0}" srcOrd="2" destOrd="0" parTransId="{F74B4BF7-9C6D-4F53-BEE0-F7B22F351C56}" sibTransId="{2FE16503-AD31-4FF5-BDAE-5B19C130A62A}"/>
    <dgm:cxn modelId="{BB4B2837-6D2B-4958-897C-1ECFD6F82669}" type="presOf" srcId="{E82D3E05-9EDC-48A8-AF64-785A97F39EC9}" destId="{337BE5E6-1091-4BA7-AC47-09F7EA1D0FC3}" srcOrd="0" destOrd="0" presId="urn:microsoft.com/office/officeart/2005/8/layout/hierarchy2"/>
    <dgm:cxn modelId="{1AA8A537-C67C-4083-8365-544F52EC5ABB}" type="presOf" srcId="{073CE749-6D8A-4791-84C8-E34F5612155C}" destId="{89B1ECCA-BC07-41C8-B8ED-D96814177BF0}" srcOrd="0" destOrd="0" presId="urn:microsoft.com/office/officeart/2005/8/layout/hierarchy2"/>
    <dgm:cxn modelId="{C91D585B-B6A4-411E-9867-0FE1CA8108FB}" type="presOf" srcId="{DF03691A-21CB-4172-8E86-4F517FA7448D}" destId="{3A69031B-61F3-4D75-9229-0667A0FAE5DF}" srcOrd="0" destOrd="0" presId="urn:microsoft.com/office/officeart/2005/8/layout/hierarchy2"/>
    <dgm:cxn modelId="{39DB4D5E-99CA-4EAE-BD51-AE3DE135EFDA}" srcId="{073CE749-6D8A-4791-84C8-E34F5612155C}" destId="{FFA53406-DE8A-48B0-962F-DCB7395206C5}" srcOrd="1" destOrd="0" parTransId="{7D6FF1EC-5695-4035-9876-4975C8A65A3E}" sibTransId="{58179EFC-BF92-47FB-A234-E0C34AAB4CFB}"/>
    <dgm:cxn modelId="{05791A61-67E5-4562-B4BB-78C57F72411C}" type="presOf" srcId="{E82D3E05-9EDC-48A8-AF64-785A97F39EC9}" destId="{40AB6638-2134-400D-A0EA-6029321D4650}" srcOrd="1" destOrd="0" presId="urn:microsoft.com/office/officeart/2005/8/layout/hierarchy2"/>
    <dgm:cxn modelId="{8ADA9544-6216-4D22-9757-7F753BC0787C}" type="presOf" srcId="{D980988F-4A2E-47C0-89AD-FA0C2A357CAB}" destId="{98F8911E-38E9-43DF-B3BF-32B5B484F1EB}" srcOrd="1" destOrd="0" presId="urn:microsoft.com/office/officeart/2005/8/layout/hierarchy2"/>
    <dgm:cxn modelId="{59BCE564-6C31-4A68-8D25-C53DBA6C177F}" type="presOf" srcId="{BC8768A6-A0F7-4BBB-8BE0-A9B47754BE8D}" destId="{62AD6026-C8D7-471F-86C5-5F852FD7E4EE}" srcOrd="1" destOrd="0" presId="urn:microsoft.com/office/officeart/2005/8/layout/hierarchy2"/>
    <dgm:cxn modelId="{AD604F6A-EE6D-4D85-B746-EDE9BE164CCB}" type="presOf" srcId="{0ABCD2AE-3531-404F-9222-B4C6AB7E6991}" destId="{D7F9D211-2C68-4971-AB7C-902C34D69D5A}" srcOrd="0" destOrd="0" presId="urn:microsoft.com/office/officeart/2005/8/layout/hierarchy2"/>
    <dgm:cxn modelId="{AD34116B-2EB5-41FF-AD63-516A38B07FDD}" srcId="{0ABCD2AE-3531-404F-9222-B4C6AB7E6991}" destId="{198E4892-1C2B-44CE-9954-EAC7C79E0EB8}" srcOrd="2" destOrd="0" parTransId="{955F2FAE-387B-4FA2-9B0C-AF1C9AD7A6F3}" sibTransId="{D232AE8C-67CE-4D73-ADDC-B2C3CD44C84F}"/>
    <dgm:cxn modelId="{8F571A6B-9903-4B3C-BE98-AF4C136B20BF}" type="presOf" srcId="{F18DBD2F-F409-4B86-A28A-C02A4C6AB138}" destId="{E35C63ED-0E48-482D-8D2F-12DFCB985F87}" srcOrd="0" destOrd="0" presId="urn:microsoft.com/office/officeart/2005/8/layout/hierarchy2"/>
    <dgm:cxn modelId="{8835B84B-ADAD-4E0E-8675-16323EABF745}" type="presOf" srcId="{BC8768A6-A0F7-4BBB-8BE0-A9B47754BE8D}" destId="{A269E7FB-C415-4CB8-B060-E55B5833E88F}" srcOrd="0" destOrd="0" presId="urn:microsoft.com/office/officeart/2005/8/layout/hierarchy2"/>
    <dgm:cxn modelId="{C93DEE6B-3A1E-425B-9A5A-628986D62BF8}" type="presOf" srcId="{AB03506D-37FE-44CC-A740-56031FDA221F}" destId="{F39B4072-CF8D-4358-8982-120C56C440A0}" srcOrd="1" destOrd="0" presId="urn:microsoft.com/office/officeart/2005/8/layout/hierarchy2"/>
    <dgm:cxn modelId="{12E3646E-2E9E-4B3E-9A20-CDC0FC976A30}" srcId="{0ABCD2AE-3531-404F-9222-B4C6AB7E6991}" destId="{A24C80D8-6168-44FF-9B0D-8FAFDEC43E0D}" srcOrd="1" destOrd="0" parTransId="{2BC56030-A546-4758-8094-FB90F9284FD6}" sibTransId="{54A6C100-C3DB-4B9A-AC68-38F126ECFB20}"/>
    <dgm:cxn modelId="{4798BA6E-1E2B-4AA9-B69B-31E09204C38C}" type="presOf" srcId="{2FFAC151-623E-4BCB-8A8A-5D2242FCC302}" destId="{6C490AA8-C800-4089-94C1-689169B483FC}" srcOrd="1" destOrd="0" presId="urn:microsoft.com/office/officeart/2005/8/layout/hierarchy2"/>
    <dgm:cxn modelId="{58AECB50-289C-4FBD-8023-C3C02BC9664B}" type="presOf" srcId="{84439237-2D1B-410B-8DD5-A14C652A41E7}" destId="{9E99FE38-034B-48D6-9081-9D9D700A017B}" srcOrd="0" destOrd="0" presId="urn:microsoft.com/office/officeart/2005/8/layout/hierarchy2"/>
    <dgm:cxn modelId="{4C18E550-2F8A-41A6-9158-C5F6B1F3460A}" type="presOf" srcId="{7D6FF1EC-5695-4035-9876-4975C8A65A3E}" destId="{FD95632D-F479-4103-BF68-AD3CAAFF6290}" srcOrd="1" destOrd="0" presId="urn:microsoft.com/office/officeart/2005/8/layout/hierarchy2"/>
    <dgm:cxn modelId="{50748575-C260-48D8-A4FF-A5D31BF1453D}" srcId="{0ABCD2AE-3531-404F-9222-B4C6AB7E6991}" destId="{D4EB3E46-6DA7-40C2-B955-A58476BFB2F4}" srcOrd="0" destOrd="0" parTransId="{5EE4429E-86D9-4E76-90E9-B09F4D3A2AC9}" sibTransId="{E904020F-42EF-45E5-82AD-8CB3F629513F}"/>
    <dgm:cxn modelId="{6021E276-86F1-40CF-85A1-4A9F5F228B1A}" type="presOf" srcId="{7D6FF1EC-5695-4035-9876-4975C8A65A3E}" destId="{B480FDCE-5173-4C67-BFD7-90BBB8DA108B}" srcOrd="0" destOrd="0" presId="urn:microsoft.com/office/officeart/2005/8/layout/hierarchy2"/>
    <dgm:cxn modelId="{7049FA58-A6D9-4159-910E-E950310646D9}" type="presOf" srcId="{955F2FAE-387B-4FA2-9B0C-AF1C9AD7A6F3}" destId="{B184C0C0-F6F9-4E5F-8DB5-45C993680155}" srcOrd="0" destOrd="0" presId="urn:microsoft.com/office/officeart/2005/8/layout/hierarchy2"/>
    <dgm:cxn modelId="{6E0AA559-DA52-4E0E-8AC6-AE63F82264C2}" type="presOf" srcId="{C6AA0DD9-079C-4271-A791-0E5FDD2A97E3}" destId="{73B53E87-7DAB-43F3-A9F8-470D3DEF25C9}" srcOrd="0" destOrd="0" presId="urn:microsoft.com/office/officeart/2005/8/layout/hierarchy2"/>
    <dgm:cxn modelId="{E339E579-22A8-4734-BCD5-A52D460F8483}" srcId="{D0A35EEF-7760-41AC-A3D2-E21B1454C230}" destId="{93B96CD8-F2CF-44BD-BBE1-50AB9DDBFD18}" srcOrd="0" destOrd="0" parTransId="{F07C6DBB-EDA3-4011-9CD2-44B532311DCD}" sibTransId="{AF5E8AEE-EEF1-46AF-871B-2A5E5C86AE50}"/>
    <dgm:cxn modelId="{661BCA7A-4559-4456-963A-4EE2217303BE}" type="presOf" srcId="{2FFAC151-623E-4BCB-8A8A-5D2242FCC302}" destId="{3C171A4A-9223-4A87-8290-77F7A7017A6D}" srcOrd="0" destOrd="0" presId="urn:microsoft.com/office/officeart/2005/8/layout/hierarchy2"/>
    <dgm:cxn modelId="{F86C577F-BFDA-4335-9FD8-C770FDBC6303}" type="presOf" srcId="{DF03691A-21CB-4172-8E86-4F517FA7448D}" destId="{8D852168-A94D-4CFD-939B-F53B527929CF}" srcOrd="1" destOrd="0" presId="urn:microsoft.com/office/officeart/2005/8/layout/hierarchy2"/>
    <dgm:cxn modelId="{037B4181-4AF4-4D9B-8C60-BF644778446C}" type="presOf" srcId="{82E0F1D4-645A-4195-BDBD-C2FA1503071E}" destId="{CE37FE2C-FDDF-4A53-9D06-93C9F02047DE}" srcOrd="0" destOrd="0" presId="urn:microsoft.com/office/officeart/2005/8/layout/hierarchy2"/>
    <dgm:cxn modelId="{7BA2FD81-7FAB-45DA-B21C-9258F085E499}" type="presOf" srcId="{1DCEFB16-EE33-4CCF-89DB-CBBF2145B981}" destId="{D47F3A58-C36D-4714-9A36-E0B92F5D1AE5}" srcOrd="0" destOrd="0" presId="urn:microsoft.com/office/officeart/2005/8/layout/hierarchy2"/>
    <dgm:cxn modelId="{490A1B83-D5DC-4B2B-9F2A-1F6DDC1A3E5F}" type="presOf" srcId="{93B96CD8-F2CF-44BD-BBE1-50AB9DDBFD18}" destId="{30CBDEB8-1ADC-4F02-B6D8-7952ADA16A93}" srcOrd="0" destOrd="0" presId="urn:microsoft.com/office/officeart/2005/8/layout/hierarchy2"/>
    <dgm:cxn modelId="{D6047C87-B285-4919-8922-04DBC0962AD5}" srcId="{55E23A1E-487B-4F4C-9D82-A125FCB35503}" destId="{82E0F1D4-645A-4195-BDBD-C2FA1503071E}" srcOrd="1" destOrd="0" parTransId="{DB82804F-D74D-432E-9533-0270FFE2B7E7}" sibTransId="{0CE8E4AA-4232-4DB4-9683-9FCD8258120B}"/>
    <dgm:cxn modelId="{36F09B87-C1B6-4DAD-B9A9-07200436C400}" type="presOf" srcId="{3B360DA7-ABAB-4772-9CE2-9EA3F7382034}" destId="{579255A4-8133-43A4-B452-31408EE16441}" srcOrd="0" destOrd="0" presId="urn:microsoft.com/office/officeart/2005/8/layout/hierarchy2"/>
    <dgm:cxn modelId="{1CF26088-EF50-42C1-ADE8-1CD06E369B6C}" type="presOf" srcId="{2BC56030-A546-4758-8094-FB90F9284FD6}" destId="{27ADFFD5-3B4F-481A-BA9D-CA45569B3E33}" srcOrd="1" destOrd="0" presId="urn:microsoft.com/office/officeart/2005/8/layout/hierarchy2"/>
    <dgm:cxn modelId="{3749308C-9A3E-4256-95F4-CFE43F218C60}" srcId="{82E0F1D4-645A-4195-BDBD-C2FA1503071E}" destId="{0ABCD2AE-3531-404F-9222-B4C6AB7E6991}" srcOrd="0" destOrd="0" parTransId="{2FFAC151-623E-4BCB-8A8A-5D2242FCC302}" sibTransId="{F988B6B9-51B7-4CB6-A6FA-97F36CA1FBF3}"/>
    <dgm:cxn modelId="{CB31258E-231C-41F7-A8C0-C055B3EE827A}" type="presOf" srcId="{198E4892-1C2B-44CE-9954-EAC7C79E0EB8}" destId="{04A53B5D-C558-49F8-A86A-5221E9F6A7DA}" srcOrd="0" destOrd="0" presId="urn:microsoft.com/office/officeart/2005/8/layout/hierarchy2"/>
    <dgm:cxn modelId="{12ED2C8F-FF75-4998-9BFC-668C0F312A82}" type="presOf" srcId="{F07C6DBB-EDA3-4011-9CD2-44B532311DCD}" destId="{796CCE8A-BC75-4215-8C3F-45C733C0B113}" srcOrd="1" destOrd="0" presId="urn:microsoft.com/office/officeart/2005/8/layout/hierarchy2"/>
    <dgm:cxn modelId="{79A11792-7751-4592-B567-096F3F1A363B}" type="presOf" srcId="{E04F5789-1453-4A56-BA6A-1BC176C48E2E}" destId="{E6874A43-1AB8-4E4A-9257-603E737EE26A}" srcOrd="1" destOrd="0" presId="urn:microsoft.com/office/officeart/2005/8/layout/hierarchy2"/>
    <dgm:cxn modelId="{52986794-F091-409D-BD2E-D85405EB36D7}" type="presOf" srcId="{798FBD74-E743-4D7F-A293-D1C348F2FA13}" destId="{B0418B4B-22BD-4775-8A66-26B9674D5F00}" srcOrd="1" destOrd="0" presId="urn:microsoft.com/office/officeart/2005/8/layout/hierarchy2"/>
    <dgm:cxn modelId="{ACE25797-8A4F-4106-9078-3A918602957B}" type="presOf" srcId="{DB82804F-D74D-432E-9533-0270FFE2B7E7}" destId="{1582014B-F9F4-4020-A092-ECB45FBF80CC}" srcOrd="1" destOrd="0" presId="urn:microsoft.com/office/officeart/2005/8/layout/hierarchy2"/>
    <dgm:cxn modelId="{701D659C-9D0A-4F5F-82D9-98F091E52D37}" type="presOf" srcId="{F07C6DBB-EDA3-4011-9CD2-44B532311DCD}" destId="{F864D82A-A0EA-48F4-8320-BE8000243D17}" srcOrd="0" destOrd="0" presId="urn:microsoft.com/office/officeart/2005/8/layout/hierarchy2"/>
    <dgm:cxn modelId="{C09CB19C-C255-458B-81D8-15281476006C}" type="presOf" srcId="{F74B4BF7-9C6D-4F53-BEE0-F7B22F351C56}" destId="{659C4DEC-B737-4C92-AF50-70CB9903E982}" srcOrd="1" destOrd="0" presId="urn:microsoft.com/office/officeart/2005/8/layout/hierarchy2"/>
    <dgm:cxn modelId="{0EF58B9D-E4C9-4AC2-A49D-92D79418D715}" srcId="{9D21E5EB-9563-4E22-BAF1-9019554E3E48}" destId="{D0A35EEF-7760-41AC-A3D2-E21B1454C230}" srcOrd="3" destOrd="0" parTransId="{D980988F-4A2E-47C0-89AD-FA0C2A357CAB}" sibTransId="{40012F08-729C-40F0-B2B1-2E58389EB954}"/>
    <dgm:cxn modelId="{4831E09D-3A39-4F79-967C-AB546538505D}" type="presOf" srcId="{FFA53406-DE8A-48B0-962F-DCB7395206C5}" destId="{7694062E-CBA3-459C-BCB9-109C06B905B1}" srcOrd="0" destOrd="0" presId="urn:microsoft.com/office/officeart/2005/8/layout/hierarchy2"/>
    <dgm:cxn modelId="{A4C64AA0-B863-497C-B1FF-A8C31ED5EA96}" type="presOf" srcId="{3CAA4D11-F177-4B3A-9F65-905D6516CA36}" destId="{8E456EDB-4C06-493A-9F6D-B319ECE372ED}" srcOrd="0" destOrd="0" presId="urn:microsoft.com/office/officeart/2005/8/layout/hierarchy2"/>
    <dgm:cxn modelId="{D206B3A0-E240-4ED3-B802-726E9A4FF223}" srcId="{9D21E5EB-9563-4E22-BAF1-9019554E3E48}" destId="{073CE749-6D8A-4791-84C8-E34F5612155C}" srcOrd="0" destOrd="0" parTransId="{E82D3E05-9EDC-48A8-AF64-785A97F39EC9}" sibTransId="{0EDCF555-5AB0-4851-B54E-1F74F3681C77}"/>
    <dgm:cxn modelId="{40DE80A7-D194-4528-9B5E-E6CF67C9B5CF}" type="presOf" srcId="{3B360DA7-ABAB-4772-9CE2-9EA3F7382034}" destId="{1830CCF0-AD52-467B-9C23-8A6C0CDD43EF}" srcOrd="1" destOrd="0" presId="urn:microsoft.com/office/officeart/2005/8/layout/hierarchy2"/>
    <dgm:cxn modelId="{435E5AB1-1E4A-42E6-8040-D095CC476EBE}" type="presOf" srcId="{88636CDC-6F05-44C2-AC57-21B258E578D7}" destId="{C6539571-CAF3-4D45-A4F6-A8356494C7BA}" srcOrd="1" destOrd="0" presId="urn:microsoft.com/office/officeart/2005/8/layout/hierarchy2"/>
    <dgm:cxn modelId="{E0977FB6-496C-42E1-A107-21E6A0F25F8A}" type="presOf" srcId="{A268A1CD-2DAB-4C0E-BE26-797E3E3E86B9}" destId="{8BD1CCD2-6492-4C52-A0C8-188619ACEA37}" srcOrd="0" destOrd="0" presId="urn:microsoft.com/office/officeart/2005/8/layout/hierarchy2"/>
    <dgm:cxn modelId="{FE5226BE-C92E-4071-9ADA-8A96644C3225}" srcId="{1DCEFB16-EE33-4CCF-89DB-CBBF2145B981}" destId="{55E23A1E-487B-4F4C-9D82-A125FCB35503}" srcOrd="0" destOrd="0" parTransId="{B48CC8D0-512E-4964-B31A-A7B6D3BA1B13}" sibTransId="{C32E359C-3CCF-48F5-B95F-B02B6987D5B4}"/>
    <dgm:cxn modelId="{57BF50C3-E7A9-473E-BC4E-30D1FB56F590}" type="presOf" srcId="{F74B4BF7-9C6D-4F53-BEE0-F7B22F351C56}" destId="{BD8F8D7B-A5FC-45F5-96DC-0D2326390685}" srcOrd="0" destOrd="0" presId="urn:microsoft.com/office/officeart/2005/8/layout/hierarchy2"/>
    <dgm:cxn modelId="{95D1E9C3-903F-4B9B-96BD-2D310659FA37}" type="presOf" srcId="{55E23A1E-487B-4F4C-9D82-A125FCB35503}" destId="{31F966F6-78E5-41AF-9277-219E9D7C5EAE}" srcOrd="0" destOrd="0" presId="urn:microsoft.com/office/officeart/2005/8/layout/hierarchy2"/>
    <dgm:cxn modelId="{9BCC65C4-774D-4913-8720-33EBE4218A6E}" type="presOf" srcId="{D0A35EEF-7760-41AC-A3D2-E21B1454C230}" destId="{6E4CBB09-4974-47DA-B224-52DB4212678E}" srcOrd="0" destOrd="0" presId="urn:microsoft.com/office/officeart/2005/8/layout/hierarchy2"/>
    <dgm:cxn modelId="{61917DC6-B3E3-40CE-AC60-7C0A64305DB0}" type="presOf" srcId="{E04F5789-1453-4A56-BA6A-1BC176C48E2E}" destId="{C9933D66-12C0-4E3C-8F20-5AF4FB9B1577}" srcOrd="0" destOrd="0" presId="urn:microsoft.com/office/officeart/2005/8/layout/hierarchy2"/>
    <dgm:cxn modelId="{8A7A1DC7-6ED5-441C-A9C8-4A02C18D736B}" type="presOf" srcId="{D980988F-4A2E-47C0-89AD-FA0C2A357CAB}" destId="{793D5932-6816-426C-AF10-5B95913EA889}" srcOrd="0" destOrd="0" presId="urn:microsoft.com/office/officeart/2005/8/layout/hierarchy2"/>
    <dgm:cxn modelId="{A0583FCB-8395-44E8-8278-AF95EC64EFD6}" type="presOf" srcId="{62F748EF-1EE5-4516-9088-745BE9E5ADE1}" destId="{6B63C214-1C74-4DE0-8BB2-72852934251E}" srcOrd="0" destOrd="0" presId="urn:microsoft.com/office/officeart/2005/8/layout/hierarchy2"/>
    <dgm:cxn modelId="{2DE7EFD7-CD98-48F1-814D-53E65C948B18}" type="presOf" srcId="{EF69D077-27EE-48D0-8F95-C572FB4F70B2}" destId="{1C6303C5-4912-42F9-B889-F33B09E7445D}" srcOrd="0" destOrd="0" presId="urn:microsoft.com/office/officeart/2005/8/layout/hierarchy2"/>
    <dgm:cxn modelId="{0C9194DC-9FF9-430D-8E19-22A99C213E3D}" type="presOf" srcId="{88636CDC-6F05-44C2-AC57-21B258E578D7}" destId="{DF581C60-2E20-4A9A-8EFB-266D5ADA953A}" srcOrd="0" destOrd="0" presId="urn:microsoft.com/office/officeart/2005/8/layout/hierarchy2"/>
    <dgm:cxn modelId="{F19DB7DD-2D2D-43DF-BDE9-EAF4C81A0ED5}" type="presOf" srcId="{5EE4429E-86D9-4E76-90E9-B09F4D3A2AC9}" destId="{1EE218F5-704E-4787-A5CD-FF0F3360459E}" srcOrd="1" destOrd="0" presId="urn:microsoft.com/office/officeart/2005/8/layout/hierarchy2"/>
    <dgm:cxn modelId="{803372DE-062D-4FF1-8BED-85F95858B2CA}" srcId="{62F748EF-1EE5-4516-9088-745BE9E5ADE1}" destId="{969387E8-0085-480D-B967-2D8867C00F51}" srcOrd="0" destOrd="0" parTransId="{DF03691A-21CB-4172-8E86-4F517FA7448D}" sibTransId="{142CBAD2-08C9-4FE4-BD7C-7292D204352E}"/>
    <dgm:cxn modelId="{ABEFA9DE-F49A-473C-B4EE-359709F4DBF0}" type="presOf" srcId="{D4EB3E46-6DA7-40C2-B955-A58476BFB2F4}" destId="{FBD76395-3851-48C7-AC62-901044D9ACD4}" srcOrd="0" destOrd="0" presId="urn:microsoft.com/office/officeart/2005/8/layout/hierarchy2"/>
    <dgm:cxn modelId="{00710EE2-5772-4326-B07D-D80E0294BB08}" type="presOf" srcId="{A24C80D8-6168-44FF-9B0D-8FAFDEC43E0D}" destId="{C3E22E28-3F46-4AB9-B951-6CF01F0818FC}" srcOrd="0" destOrd="0" presId="urn:microsoft.com/office/officeart/2005/8/layout/hierarchy2"/>
    <dgm:cxn modelId="{626932E2-B085-4E99-B6D4-BDE708087B5A}" srcId="{A268A1CD-2DAB-4C0E-BE26-797E3E3E86B9}" destId="{EF69D077-27EE-48D0-8F95-C572FB4F70B2}" srcOrd="0" destOrd="0" parTransId="{AB03506D-37FE-44CC-A740-56031FDA221F}" sibTransId="{206AACE7-6EA6-4959-B80D-6DA748539F3E}"/>
    <dgm:cxn modelId="{74EBBDEC-E53F-46A1-A9C0-3E137785A552}" type="presOf" srcId="{C6AA0DD9-079C-4271-A791-0E5FDD2A97E3}" destId="{977617A2-B63A-4150-BDD7-B02B349AF7F1}" srcOrd="1" destOrd="0" presId="urn:microsoft.com/office/officeart/2005/8/layout/hierarchy2"/>
    <dgm:cxn modelId="{608FB9F2-E3AD-4B7E-86A2-99C36525E6F6}" srcId="{457EC38D-92E3-417F-855A-9A44D495CEE0}" destId="{496342F3-6F70-4DB9-AF91-6F55BB6D170C}" srcOrd="0" destOrd="0" parTransId="{C6AA0DD9-079C-4271-A791-0E5FDD2A97E3}" sibTransId="{1341EA74-732D-4F7B-9503-2C4FFC3CA546}"/>
    <dgm:cxn modelId="{14E743F5-94B2-421E-926C-CD88EBA9CAAD}" type="presOf" srcId="{AB03506D-37FE-44CC-A740-56031FDA221F}" destId="{FFCD6DDD-32A6-4394-AA13-2FED6BC2033E}" srcOrd="0" destOrd="0" presId="urn:microsoft.com/office/officeart/2005/8/layout/hierarchy2"/>
    <dgm:cxn modelId="{025A8AF9-2ADF-4C22-AB53-2DBA45A850CE}" srcId="{073CE749-6D8A-4791-84C8-E34F5612155C}" destId="{F18DBD2F-F409-4B86-A28A-C02A4C6AB138}" srcOrd="0" destOrd="0" parTransId="{84439237-2D1B-410B-8DD5-A14C652A41E7}" sibTransId="{E8A77984-09E4-4700-8536-61E554E5C495}"/>
    <dgm:cxn modelId="{69BE25FB-8D96-417E-95C4-6BE3A06CCF9D}" srcId="{9D21E5EB-9563-4E22-BAF1-9019554E3E48}" destId="{4880D91A-BC45-4CD7-9989-AE82DB3446C3}" srcOrd="1" destOrd="0" parTransId="{E04F5789-1453-4A56-BA6A-1BC176C48E2E}" sibTransId="{D6F0B992-1ED2-4056-903B-B0EBF788FE13}"/>
    <dgm:cxn modelId="{4E4727FC-BA15-4553-8DD8-9CA9BF52D933}" type="presOf" srcId="{5EE4429E-86D9-4E76-90E9-B09F4D3A2AC9}" destId="{1296D2AD-F80A-4916-818E-8A9824837CFF}" srcOrd="0" destOrd="0" presId="urn:microsoft.com/office/officeart/2005/8/layout/hierarchy2"/>
    <dgm:cxn modelId="{F2E98CFD-7829-40E2-B3D7-25F7E2DA2598}" type="presOf" srcId="{457EC38D-92E3-417F-855A-9A44D495CEE0}" destId="{1CF73DED-A2F6-4EE4-A6EB-3E0FEA7F418F}" srcOrd="0" destOrd="0" presId="urn:microsoft.com/office/officeart/2005/8/layout/hierarchy2"/>
    <dgm:cxn modelId="{A2BCE930-66A6-4B2C-934D-1CFF33910652}" type="presParOf" srcId="{D47F3A58-C36D-4714-9A36-E0B92F5D1AE5}" destId="{F670604D-A589-40B2-895C-656B3F44CBD9}" srcOrd="0" destOrd="0" presId="urn:microsoft.com/office/officeart/2005/8/layout/hierarchy2"/>
    <dgm:cxn modelId="{3E2BB05F-CB8C-4E1B-B3AB-D7A7BC432BB6}" type="presParOf" srcId="{F670604D-A589-40B2-895C-656B3F44CBD9}" destId="{31F966F6-78E5-41AF-9277-219E9D7C5EAE}" srcOrd="0" destOrd="0" presId="urn:microsoft.com/office/officeart/2005/8/layout/hierarchy2"/>
    <dgm:cxn modelId="{51312132-FDCB-43CA-9F5A-EC1252177378}" type="presParOf" srcId="{F670604D-A589-40B2-895C-656B3F44CBD9}" destId="{F7DC73A8-219C-42C4-932E-A624BFB8661C}" srcOrd="1" destOrd="0" presId="urn:microsoft.com/office/officeart/2005/8/layout/hierarchy2"/>
    <dgm:cxn modelId="{B834579A-5FFA-4053-85E6-5BF49E8A31B5}" type="presParOf" srcId="{F7DC73A8-219C-42C4-932E-A624BFB8661C}" destId="{F164CE7D-471C-452D-B252-DD73FC7B1513}" srcOrd="0" destOrd="0" presId="urn:microsoft.com/office/officeart/2005/8/layout/hierarchy2"/>
    <dgm:cxn modelId="{A2E0D421-F6BC-4E80-9017-667A0822AE28}" type="presParOf" srcId="{F164CE7D-471C-452D-B252-DD73FC7B1513}" destId="{B0418B4B-22BD-4775-8A66-26B9674D5F00}" srcOrd="0" destOrd="0" presId="urn:microsoft.com/office/officeart/2005/8/layout/hierarchy2"/>
    <dgm:cxn modelId="{3D838046-A42A-471F-A1C9-9CB40E4CABF8}" type="presParOf" srcId="{F7DC73A8-219C-42C4-932E-A624BFB8661C}" destId="{355B980D-D4D0-42E9-8F6D-AE1CE46ABE0B}" srcOrd="1" destOrd="0" presId="urn:microsoft.com/office/officeart/2005/8/layout/hierarchy2"/>
    <dgm:cxn modelId="{B1F443AE-DC92-4B55-8733-3F69A9497614}" type="presParOf" srcId="{355B980D-D4D0-42E9-8F6D-AE1CE46ABE0B}" destId="{5D86D90F-0B3B-4E19-85F3-FAA9FC82B1A0}" srcOrd="0" destOrd="0" presId="urn:microsoft.com/office/officeart/2005/8/layout/hierarchy2"/>
    <dgm:cxn modelId="{8642E307-4583-46A7-8DA6-626DFC5846E3}" type="presParOf" srcId="{355B980D-D4D0-42E9-8F6D-AE1CE46ABE0B}" destId="{02074CD7-4C6A-4E08-AC17-CFB88EDB8B7E}" srcOrd="1" destOrd="0" presId="urn:microsoft.com/office/officeart/2005/8/layout/hierarchy2"/>
    <dgm:cxn modelId="{A5031A15-3DD7-48EA-95BB-42B3A929F99E}" type="presParOf" srcId="{02074CD7-4C6A-4E08-AC17-CFB88EDB8B7E}" destId="{337BE5E6-1091-4BA7-AC47-09F7EA1D0FC3}" srcOrd="0" destOrd="0" presId="urn:microsoft.com/office/officeart/2005/8/layout/hierarchy2"/>
    <dgm:cxn modelId="{18AC60CE-1F13-403B-BE17-6094DA34F96E}" type="presParOf" srcId="{337BE5E6-1091-4BA7-AC47-09F7EA1D0FC3}" destId="{40AB6638-2134-400D-A0EA-6029321D4650}" srcOrd="0" destOrd="0" presId="urn:microsoft.com/office/officeart/2005/8/layout/hierarchy2"/>
    <dgm:cxn modelId="{F64E72F3-0782-4B00-BC67-D2780B475E2E}" type="presParOf" srcId="{02074CD7-4C6A-4E08-AC17-CFB88EDB8B7E}" destId="{0615B9FE-0D80-478E-9AEB-CBE20645408A}" srcOrd="1" destOrd="0" presId="urn:microsoft.com/office/officeart/2005/8/layout/hierarchy2"/>
    <dgm:cxn modelId="{44EEDC9C-8C5D-4593-852A-4DF1D570EA01}" type="presParOf" srcId="{0615B9FE-0D80-478E-9AEB-CBE20645408A}" destId="{89B1ECCA-BC07-41C8-B8ED-D96814177BF0}" srcOrd="0" destOrd="0" presId="urn:microsoft.com/office/officeart/2005/8/layout/hierarchy2"/>
    <dgm:cxn modelId="{14EF5CF2-2C82-46C6-B057-75DB3FBD5C16}" type="presParOf" srcId="{0615B9FE-0D80-478E-9AEB-CBE20645408A}" destId="{44E5ADA7-30D7-4D07-A618-48B9E5228645}" srcOrd="1" destOrd="0" presId="urn:microsoft.com/office/officeart/2005/8/layout/hierarchy2"/>
    <dgm:cxn modelId="{FACA8AEA-FBBC-44F6-B98D-CB47AC1F9AC7}" type="presParOf" srcId="{44E5ADA7-30D7-4D07-A618-48B9E5228645}" destId="{9E99FE38-034B-48D6-9081-9D9D700A017B}" srcOrd="0" destOrd="0" presId="urn:microsoft.com/office/officeart/2005/8/layout/hierarchy2"/>
    <dgm:cxn modelId="{57D77759-A542-44A4-A585-365FD0A1D46D}" type="presParOf" srcId="{9E99FE38-034B-48D6-9081-9D9D700A017B}" destId="{CBC96032-0552-4D52-9FC1-09ECB7104160}" srcOrd="0" destOrd="0" presId="urn:microsoft.com/office/officeart/2005/8/layout/hierarchy2"/>
    <dgm:cxn modelId="{17E9D6FC-73AA-4994-B10E-34BD074B04BE}" type="presParOf" srcId="{44E5ADA7-30D7-4D07-A618-48B9E5228645}" destId="{433D8AB5-478D-42D1-A3A7-04B7A3F30B2D}" srcOrd="1" destOrd="0" presId="urn:microsoft.com/office/officeart/2005/8/layout/hierarchy2"/>
    <dgm:cxn modelId="{176934EE-AF0E-4159-94BA-32BD6FCE27C7}" type="presParOf" srcId="{433D8AB5-478D-42D1-A3A7-04B7A3F30B2D}" destId="{E35C63ED-0E48-482D-8D2F-12DFCB985F87}" srcOrd="0" destOrd="0" presId="urn:microsoft.com/office/officeart/2005/8/layout/hierarchy2"/>
    <dgm:cxn modelId="{934F23E5-E068-4C04-9B89-6EC5B8C49CEA}" type="presParOf" srcId="{433D8AB5-478D-42D1-A3A7-04B7A3F30B2D}" destId="{308634FD-54BF-4A2F-AEF8-FEC011B677FD}" srcOrd="1" destOrd="0" presId="urn:microsoft.com/office/officeart/2005/8/layout/hierarchy2"/>
    <dgm:cxn modelId="{8DEEFFC0-9045-4D4A-A082-6EBB1735C21F}" type="presParOf" srcId="{44E5ADA7-30D7-4D07-A618-48B9E5228645}" destId="{B480FDCE-5173-4C67-BFD7-90BBB8DA108B}" srcOrd="2" destOrd="0" presId="urn:microsoft.com/office/officeart/2005/8/layout/hierarchy2"/>
    <dgm:cxn modelId="{2D87B939-6BCC-4D9E-B5FE-321903E66C64}" type="presParOf" srcId="{B480FDCE-5173-4C67-BFD7-90BBB8DA108B}" destId="{FD95632D-F479-4103-BF68-AD3CAAFF6290}" srcOrd="0" destOrd="0" presId="urn:microsoft.com/office/officeart/2005/8/layout/hierarchy2"/>
    <dgm:cxn modelId="{4F3B6F1D-9651-4D75-A430-E5384A2372D8}" type="presParOf" srcId="{44E5ADA7-30D7-4D07-A618-48B9E5228645}" destId="{3C5C7DD1-E6A8-4A7B-B3C7-5D34DD0B0FE4}" srcOrd="3" destOrd="0" presId="urn:microsoft.com/office/officeart/2005/8/layout/hierarchy2"/>
    <dgm:cxn modelId="{8D5353BC-D908-4F67-93E0-2F251FAE85E9}" type="presParOf" srcId="{3C5C7DD1-E6A8-4A7B-B3C7-5D34DD0B0FE4}" destId="{7694062E-CBA3-459C-BCB9-109C06B905B1}" srcOrd="0" destOrd="0" presId="urn:microsoft.com/office/officeart/2005/8/layout/hierarchy2"/>
    <dgm:cxn modelId="{2C62649C-1495-46E3-B48E-1FA47F6B6908}" type="presParOf" srcId="{3C5C7DD1-E6A8-4A7B-B3C7-5D34DD0B0FE4}" destId="{6909B0C3-3240-4345-BDEB-ADAF4FE729BC}" srcOrd="1" destOrd="0" presId="urn:microsoft.com/office/officeart/2005/8/layout/hierarchy2"/>
    <dgm:cxn modelId="{BD33B1F5-10BF-44D4-B635-C0EF25AAFA3B}" type="presParOf" srcId="{02074CD7-4C6A-4E08-AC17-CFB88EDB8B7E}" destId="{C9933D66-12C0-4E3C-8F20-5AF4FB9B1577}" srcOrd="2" destOrd="0" presId="urn:microsoft.com/office/officeart/2005/8/layout/hierarchy2"/>
    <dgm:cxn modelId="{9529EE16-27FA-4B63-9BAB-0A2734D14F44}" type="presParOf" srcId="{C9933D66-12C0-4E3C-8F20-5AF4FB9B1577}" destId="{E6874A43-1AB8-4E4A-9257-603E737EE26A}" srcOrd="0" destOrd="0" presId="urn:microsoft.com/office/officeart/2005/8/layout/hierarchy2"/>
    <dgm:cxn modelId="{A2A2D42F-8EA1-4A69-BA0D-0EF7820125AB}" type="presParOf" srcId="{02074CD7-4C6A-4E08-AC17-CFB88EDB8B7E}" destId="{253976AB-E1C5-4C93-B2C9-5668AB0F144D}" srcOrd="3" destOrd="0" presId="urn:microsoft.com/office/officeart/2005/8/layout/hierarchy2"/>
    <dgm:cxn modelId="{156D009A-2542-4048-B47F-828F8624D1F6}" type="presParOf" srcId="{253976AB-E1C5-4C93-B2C9-5668AB0F144D}" destId="{2ADDB7AB-5EAC-4456-BD5D-B12F65254FDC}" srcOrd="0" destOrd="0" presId="urn:microsoft.com/office/officeart/2005/8/layout/hierarchy2"/>
    <dgm:cxn modelId="{063196D1-F927-40C3-8B9D-7DD65AB49192}" type="presParOf" srcId="{253976AB-E1C5-4C93-B2C9-5668AB0F144D}" destId="{2FE0F1EB-2FBA-4BAD-A860-9C292CE0763C}" srcOrd="1" destOrd="0" presId="urn:microsoft.com/office/officeart/2005/8/layout/hierarchy2"/>
    <dgm:cxn modelId="{16249E18-FD07-4443-BF3F-0F4888BBEE58}" type="presParOf" srcId="{2FE0F1EB-2FBA-4BAD-A860-9C292CE0763C}" destId="{A269E7FB-C415-4CB8-B060-E55B5833E88F}" srcOrd="0" destOrd="0" presId="urn:microsoft.com/office/officeart/2005/8/layout/hierarchy2"/>
    <dgm:cxn modelId="{39552E2F-3B94-40C8-AACB-BB4F1AD0A4CE}" type="presParOf" srcId="{A269E7FB-C415-4CB8-B060-E55B5833E88F}" destId="{62AD6026-C8D7-471F-86C5-5F852FD7E4EE}" srcOrd="0" destOrd="0" presId="urn:microsoft.com/office/officeart/2005/8/layout/hierarchy2"/>
    <dgm:cxn modelId="{288B216C-5249-46F7-AE8F-4123BAC1F820}" type="presParOf" srcId="{2FE0F1EB-2FBA-4BAD-A860-9C292CE0763C}" destId="{6D0B9E1C-E78D-4DDE-8A64-0722127F6E3A}" srcOrd="1" destOrd="0" presId="urn:microsoft.com/office/officeart/2005/8/layout/hierarchy2"/>
    <dgm:cxn modelId="{F415F63A-A1BC-4410-B72A-9CF45A9770E6}" type="presParOf" srcId="{6D0B9E1C-E78D-4DDE-8A64-0722127F6E3A}" destId="{8E456EDB-4C06-493A-9F6D-B319ECE372ED}" srcOrd="0" destOrd="0" presId="urn:microsoft.com/office/officeart/2005/8/layout/hierarchy2"/>
    <dgm:cxn modelId="{FB91CC5B-70CB-46B5-82D9-279015528B6C}" type="presParOf" srcId="{6D0B9E1C-E78D-4DDE-8A64-0722127F6E3A}" destId="{1BAC5DD9-3EA5-44A6-AC51-C684A7F3BB8A}" srcOrd="1" destOrd="0" presId="urn:microsoft.com/office/officeart/2005/8/layout/hierarchy2"/>
    <dgm:cxn modelId="{B067AB03-CE42-40C2-A68F-702928951F8A}" type="presParOf" srcId="{02074CD7-4C6A-4E08-AC17-CFB88EDB8B7E}" destId="{DF581C60-2E20-4A9A-8EFB-266D5ADA953A}" srcOrd="4" destOrd="0" presId="urn:microsoft.com/office/officeart/2005/8/layout/hierarchy2"/>
    <dgm:cxn modelId="{FF966717-A10A-43EF-B707-8652BF30406E}" type="presParOf" srcId="{DF581C60-2E20-4A9A-8EFB-266D5ADA953A}" destId="{C6539571-CAF3-4D45-A4F6-A8356494C7BA}" srcOrd="0" destOrd="0" presId="urn:microsoft.com/office/officeart/2005/8/layout/hierarchy2"/>
    <dgm:cxn modelId="{859EB4B0-29FE-4AD3-8369-5244B83D61C2}" type="presParOf" srcId="{02074CD7-4C6A-4E08-AC17-CFB88EDB8B7E}" destId="{D68C701A-60C4-4D63-8F3D-FD07915879BF}" srcOrd="5" destOrd="0" presId="urn:microsoft.com/office/officeart/2005/8/layout/hierarchy2"/>
    <dgm:cxn modelId="{10084589-75EC-4FC7-AA6F-EA764B0D8622}" type="presParOf" srcId="{D68C701A-60C4-4D63-8F3D-FD07915879BF}" destId="{6B63C214-1C74-4DE0-8BB2-72852934251E}" srcOrd="0" destOrd="0" presId="urn:microsoft.com/office/officeart/2005/8/layout/hierarchy2"/>
    <dgm:cxn modelId="{EC552455-000A-4096-B004-94ABD07CE8CD}" type="presParOf" srcId="{D68C701A-60C4-4D63-8F3D-FD07915879BF}" destId="{85CBC762-7E7D-4EEA-9439-F896C0F254B5}" srcOrd="1" destOrd="0" presId="urn:microsoft.com/office/officeart/2005/8/layout/hierarchy2"/>
    <dgm:cxn modelId="{5C98676A-5396-4400-80EC-16B6E6547189}" type="presParOf" srcId="{85CBC762-7E7D-4EEA-9439-F896C0F254B5}" destId="{3A69031B-61F3-4D75-9229-0667A0FAE5DF}" srcOrd="0" destOrd="0" presId="urn:microsoft.com/office/officeart/2005/8/layout/hierarchy2"/>
    <dgm:cxn modelId="{634A274C-4982-41A4-80D6-310D7F9498C5}" type="presParOf" srcId="{3A69031B-61F3-4D75-9229-0667A0FAE5DF}" destId="{8D852168-A94D-4CFD-939B-F53B527929CF}" srcOrd="0" destOrd="0" presId="urn:microsoft.com/office/officeart/2005/8/layout/hierarchy2"/>
    <dgm:cxn modelId="{7BA706C4-B693-4952-BDE0-B1E424CEA145}" type="presParOf" srcId="{85CBC762-7E7D-4EEA-9439-F896C0F254B5}" destId="{D3AFAB64-F254-490D-B63A-1B83398BD75C}" srcOrd="1" destOrd="0" presId="urn:microsoft.com/office/officeart/2005/8/layout/hierarchy2"/>
    <dgm:cxn modelId="{872A24BD-4D26-4147-9D6C-9EE180CD7B52}" type="presParOf" srcId="{D3AFAB64-F254-490D-B63A-1B83398BD75C}" destId="{0411C689-9F92-4CC6-9ADE-B17331CDB1BE}" srcOrd="0" destOrd="0" presId="urn:microsoft.com/office/officeart/2005/8/layout/hierarchy2"/>
    <dgm:cxn modelId="{92B7888F-9098-43E6-AB05-297D18C32ADC}" type="presParOf" srcId="{D3AFAB64-F254-490D-B63A-1B83398BD75C}" destId="{5C965F44-FA1B-42CB-B529-1E65AA48439D}" srcOrd="1" destOrd="0" presId="urn:microsoft.com/office/officeart/2005/8/layout/hierarchy2"/>
    <dgm:cxn modelId="{4FB5E982-2EDB-441B-996B-005799CCA684}" type="presParOf" srcId="{02074CD7-4C6A-4E08-AC17-CFB88EDB8B7E}" destId="{793D5932-6816-426C-AF10-5B95913EA889}" srcOrd="6" destOrd="0" presId="urn:microsoft.com/office/officeart/2005/8/layout/hierarchy2"/>
    <dgm:cxn modelId="{3E823966-8640-4A9E-95DF-3EDF6A4C9EF6}" type="presParOf" srcId="{793D5932-6816-426C-AF10-5B95913EA889}" destId="{98F8911E-38E9-43DF-B3BF-32B5B484F1EB}" srcOrd="0" destOrd="0" presId="urn:microsoft.com/office/officeart/2005/8/layout/hierarchy2"/>
    <dgm:cxn modelId="{B90FAAE5-E054-4DD2-96A3-2D035A48E1B7}" type="presParOf" srcId="{02074CD7-4C6A-4E08-AC17-CFB88EDB8B7E}" destId="{7D778D6F-4526-4826-ACF4-E408368B8A46}" srcOrd="7" destOrd="0" presId="urn:microsoft.com/office/officeart/2005/8/layout/hierarchy2"/>
    <dgm:cxn modelId="{FFC5519F-C62E-47FC-84D5-4A504B96C1E0}" type="presParOf" srcId="{7D778D6F-4526-4826-ACF4-E408368B8A46}" destId="{6E4CBB09-4974-47DA-B224-52DB4212678E}" srcOrd="0" destOrd="0" presId="urn:microsoft.com/office/officeart/2005/8/layout/hierarchy2"/>
    <dgm:cxn modelId="{32702D09-8A14-42A8-81B6-FF7C168F1DFB}" type="presParOf" srcId="{7D778D6F-4526-4826-ACF4-E408368B8A46}" destId="{816B8A73-A92E-4487-94AB-C74541588CC7}" srcOrd="1" destOrd="0" presId="urn:microsoft.com/office/officeart/2005/8/layout/hierarchy2"/>
    <dgm:cxn modelId="{B470509B-3CCC-4979-ADFA-F74ACC296C75}" type="presParOf" srcId="{816B8A73-A92E-4487-94AB-C74541588CC7}" destId="{F864D82A-A0EA-48F4-8320-BE8000243D17}" srcOrd="0" destOrd="0" presId="urn:microsoft.com/office/officeart/2005/8/layout/hierarchy2"/>
    <dgm:cxn modelId="{B49BE3A1-4608-4A99-824C-D31118D35155}" type="presParOf" srcId="{F864D82A-A0EA-48F4-8320-BE8000243D17}" destId="{796CCE8A-BC75-4215-8C3F-45C733C0B113}" srcOrd="0" destOrd="0" presId="urn:microsoft.com/office/officeart/2005/8/layout/hierarchy2"/>
    <dgm:cxn modelId="{880CA77A-800B-42A4-BCF2-CA5F51AB81A2}" type="presParOf" srcId="{816B8A73-A92E-4487-94AB-C74541588CC7}" destId="{499400F8-5212-4D9B-8DD0-EC78EB63E319}" srcOrd="1" destOrd="0" presId="urn:microsoft.com/office/officeart/2005/8/layout/hierarchy2"/>
    <dgm:cxn modelId="{EB9AE15A-D604-4242-AF59-1191813B4A4B}" type="presParOf" srcId="{499400F8-5212-4D9B-8DD0-EC78EB63E319}" destId="{30CBDEB8-1ADC-4F02-B6D8-7952ADA16A93}" srcOrd="0" destOrd="0" presId="urn:microsoft.com/office/officeart/2005/8/layout/hierarchy2"/>
    <dgm:cxn modelId="{FD4C4970-853E-410B-B7F3-913A704D0B90}" type="presParOf" srcId="{499400F8-5212-4D9B-8DD0-EC78EB63E319}" destId="{1B115BEC-BA85-4334-A663-616AA8FBF32B}" srcOrd="1" destOrd="0" presId="urn:microsoft.com/office/officeart/2005/8/layout/hierarchy2"/>
    <dgm:cxn modelId="{5EF8522B-EF4B-44B2-B222-04353F9E9EFE}" type="presParOf" srcId="{F7DC73A8-219C-42C4-932E-A624BFB8661C}" destId="{BE91D2B3-3BFB-41F7-8EA7-CEAA4053A1B9}" srcOrd="2" destOrd="0" presId="urn:microsoft.com/office/officeart/2005/8/layout/hierarchy2"/>
    <dgm:cxn modelId="{FD0759ED-6BBC-45C4-B547-B74F22D7AA99}" type="presParOf" srcId="{BE91D2B3-3BFB-41F7-8EA7-CEAA4053A1B9}" destId="{1582014B-F9F4-4020-A092-ECB45FBF80CC}" srcOrd="0" destOrd="0" presId="urn:microsoft.com/office/officeart/2005/8/layout/hierarchy2"/>
    <dgm:cxn modelId="{1DD498FE-25D7-42F4-A16C-D3B492764F37}" type="presParOf" srcId="{F7DC73A8-219C-42C4-932E-A624BFB8661C}" destId="{5839AE14-C135-4CF5-9A8F-2B8CDDD71206}" srcOrd="3" destOrd="0" presId="urn:microsoft.com/office/officeart/2005/8/layout/hierarchy2"/>
    <dgm:cxn modelId="{E8BFF766-8A95-4BAF-9568-0D427EABE279}" type="presParOf" srcId="{5839AE14-C135-4CF5-9A8F-2B8CDDD71206}" destId="{CE37FE2C-FDDF-4A53-9D06-93C9F02047DE}" srcOrd="0" destOrd="0" presId="urn:microsoft.com/office/officeart/2005/8/layout/hierarchy2"/>
    <dgm:cxn modelId="{1B798623-588C-4C0E-8624-843D513471E0}" type="presParOf" srcId="{5839AE14-C135-4CF5-9A8F-2B8CDDD71206}" destId="{B2CB4AE0-609A-40CA-92C8-A46BE271C348}" srcOrd="1" destOrd="0" presId="urn:microsoft.com/office/officeart/2005/8/layout/hierarchy2"/>
    <dgm:cxn modelId="{70BBEA90-825B-4A0D-B562-4F7E55775087}" type="presParOf" srcId="{B2CB4AE0-609A-40CA-92C8-A46BE271C348}" destId="{3C171A4A-9223-4A87-8290-77F7A7017A6D}" srcOrd="0" destOrd="0" presId="urn:microsoft.com/office/officeart/2005/8/layout/hierarchy2"/>
    <dgm:cxn modelId="{9B1FA7A5-DB2E-46EC-9658-6CA5E088423A}" type="presParOf" srcId="{3C171A4A-9223-4A87-8290-77F7A7017A6D}" destId="{6C490AA8-C800-4089-94C1-689169B483FC}" srcOrd="0" destOrd="0" presId="urn:microsoft.com/office/officeart/2005/8/layout/hierarchy2"/>
    <dgm:cxn modelId="{291B1DA2-0B5A-46DA-A46E-C76BB72638CC}" type="presParOf" srcId="{B2CB4AE0-609A-40CA-92C8-A46BE271C348}" destId="{16E5C090-B7CC-47F3-83AE-5716844D6DB5}" srcOrd="1" destOrd="0" presId="urn:microsoft.com/office/officeart/2005/8/layout/hierarchy2"/>
    <dgm:cxn modelId="{F13BCEB3-7235-4BC2-AA8B-09F7B4C1A9CE}" type="presParOf" srcId="{16E5C090-B7CC-47F3-83AE-5716844D6DB5}" destId="{D7F9D211-2C68-4971-AB7C-902C34D69D5A}" srcOrd="0" destOrd="0" presId="urn:microsoft.com/office/officeart/2005/8/layout/hierarchy2"/>
    <dgm:cxn modelId="{7537A48D-C334-41E5-AFF3-D44E0A8B06C0}" type="presParOf" srcId="{16E5C090-B7CC-47F3-83AE-5716844D6DB5}" destId="{3272CEB0-E47F-41E8-8640-40BC76A0EA00}" srcOrd="1" destOrd="0" presId="urn:microsoft.com/office/officeart/2005/8/layout/hierarchy2"/>
    <dgm:cxn modelId="{09882B1D-6A9E-4D44-9FD8-E6A3A057427B}" type="presParOf" srcId="{3272CEB0-E47F-41E8-8640-40BC76A0EA00}" destId="{1296D2AD-F80A-4916-818E-8A9824837CFF}" srcOrd="0" destOrd="0" presId="urn:microsoft.com/office/officeart/2005/8/layout/hierarchy2"/>
    <dgm:cxn modelId="{81840FEB-C729-4C00-8ACB-734A0DFDDB84}" type="presParOf" srcId="{1296D2AD-F80A-4916-818E-8A9824837CFF}" destId="{1EE218F5-704E-4787-A5CD-FF0F3360459E}" srcOrd="0" destOrd="0" presId="urn:microsoft.com/office/officeart/2005/8/layout/hierarchy2"/>
    <dgm:cxn modelId="{17F83D68-63C8-4B76-983B-3F3D7684CFA3}" type="presParOf" srcId="{3272CEB0-E47F-41E8-8640-40BC76A0EA00}" destId="{87354114-ED28-4391-A911-2ADA64A52100}" srcOrd="1" destOrd="0" presId="urn:microsoft.com/office/officeart/2005/8/layout/hierarchy2"/>
    <dgm:cxn modelId="{9F96323D-DF1E-466D-8D89-A0C27AE40014}" type="presParOf" srcId="{87354114-ED28-4391-A911-2ADA64A52100}" destId="{FBD76395-3851-48C7-AC62-901044D9ACD4}" srcOrd="0" destOrd="0" presId="urn:microsoft.com/office/officeart/2005/8/layout/hierarchy2"/>
    <dgm:cxn modelId="{C9390E50-E0F8-4D43-B7AD-A5557D25D158}" type="presParOf" srcId="{87354114-ED28-4391-A911-2ADA64A52100}" destId="{49EA25D5-D648-44AE-9EB4-D6E1C5AB328C}" srcOrd="1" destOrd="0" presId="urn:microsoft.com/office/officeart/2005/8/layout/hierarchy2"/>
    <dgm:cxn modelId="{1C0CA89B-0FC4-47ED-A8D9-443D1DEF69B3}" type="presParOf" srcId="{3272CEB0-E47F-41E8-8640-40BC76A0EA00}" destId="{3490F936-5AB4-4C16-8EC1-AB3BC7449932}" srcOrd="2" destOrd="0" presId="urn:microsoft.com/office/officeart/2005/8/layout/hierarchy2"/>
    <dgm:cxn modelId="{AAE00C5A-1E8C-4DFC-85FB-2BD15DD4004B}" type="presParOf" srcId="{3490F936-5AB4-4C16-8EC1-AB3BC7449932}" destId="{27ADFFD5-3B4F-481A-BA9D-CA45569B3E33}" srcOrd="0" destOrd="0" presId="urn:microsoft.com/office/officeart/2005/8/layout/hierarchy2"/>
    <dgm:cxn modelId="{62F0610B-4F07-462E-8EF2-0D7C7F3BEB4F}" type="presParOf" srcId="{3272CEB0-E47F-41E8-8640-40BC76A0EA00}" destId="{8AD84317-7D60-4ACF-A8AF-8EC111C46B2B}" srcOrd="3" destOrd="0" presId="urn:microsoft.com/office/officeart/2005/8/layout/hierarchy2"/>
    <dgm:cxn modelId="{A58F2814-D9B7-48CA-8D13-594CB2ED65B2}" type="presParOf" srcId="{8AD84317-7D60-4ACF-A8AF-8EC111C46B2B}" destId="{C3E22E28-3F46-4AB9-B951-6CF01F0818FC}" srcOrd="0" destOrd="0" presId="urn:microsoft.com/office/officeart/2005/8/layout/hierarchy2"/>
    <dgm:cxn modelId="{FBC4574C-FF41-4A74-ACA3-91488CA453DA}" type="presParOf" srcId="{8AD84317-7D60-4ACF-A8AF-8EC111C46B2B}" destId="{D5762B54-18A3-4454-B386-1412E2E4D997}" srcOrd="1" destOrd="0" presId="urn:microsoft.com/office/officeart/2005/8/layout/hierarchy2"/>
    <dgm:cxn modelId="{54964685-51EB-4A73-8AA7-6137240485C1}" type="presParOf" srcId="{3272CEB0-E47F-41E8-8640-40BC76A0EA00}" destId="{B184C0C0-F6F9-4E5F-8DB5-45C993680155}" srcOrd="4" destOrd="0" presId="urn:microsoft.com/office/officeart/2005/8/layout/hierarchy2"/>
    <dgm:cxn modelId="{88F8B593-966A-4867-A4A1-2B65DE2995E9}" type="presParOf" srcId="{B184C0C0-F6F9-4E5F-8DB5-45C993680155}" destId="{F640B8D3-72C4-4DF2-9B43-DC082645D6F4}" srcOrd="0" destOrd="0" presId="urn:microsoft.com/office/officeart/2005/8/layout/hierarchy2"/>
    <dgm:cxn modelId="{D217CC56-8A6D-4172-B5DA-DC06F14E510B}" type="presParOf" srcId="{3272CEB0-E47F-41E8-8640-40BC76A0EA00}" destId="{7C2081BC-DA33-4AE4-A958-ADEFB5F07A58}" srcOrd="5" destOrd="0" presId="urn:microsoft.com/office/officeart/2005/8/layout/hierarchy2"/>
    <dgm:cxn modelId="{EBFB8A14-CAE8-4224-9E2D-38BE0BD29DC3}" type="presParOf" srcId="{7C2081BC-DA33-4AE4-A958-ADEFB5F07A58}" destId="{04A53B5D-C558-49F8-A86A-5221E9F6A7DA}" srcOrd="0" destOrd="0" presId="urn:microsoft.com/office/officeart/2005/8/layout/hierarchy2"/>
    <dgm:cxn modelId="{4A358B40-A207-4DC8-8B7E-54ECACDAED5E}" type="presParOf" srcId="{7C2081BC-DA33-4AE4-A958-ADEFB5F07A58}" destId="{6D95522C-5CB2-4732-A727-9662947FFA6B}" srcOrd="1" destOrd="0" presId="urn:microsoft.com/office/officeart/2005/8/layout/hierarchy2"/>
    <dgm:cxn modelId="{C7426EF4-D47C-4626-BA50-48F5CEFF9CAB}" type="presParOf" srcId="{B2CB4AE0-609A-40CA-92C8-A46BE271C348}" destId="{579255A4-8133-43A4-B452-31408EE16441}" srcOrd="2" destOrd="0" presId="urn:microsoft.com/office/officeart/2005/8/layout/hierarchy2"/>
    <dgm:cxn modelId="{C61768F1-0516-4C9D-B225-4E83BCD4B9E5}" type="presParOf" srcId="{579255A4-8133-43A4-B452-31408EE16441}" destId="{1830CCF0-AD52-467B-9C23-8A6C0CDD43EF}" srcOrd="0" destOrd="0" presId="urn:microsoft.com/office/officeart/2005/8/layout/hierarchy2"/>
    <dgm:cxn modelId="{BB2B9B41-97AB-49E4-83C8-0CC495F78B3C}" type="presParOf" srcId="{B2CB4AE0-609A-40CA-92C8-A46BE271C348}" destId="{78939ABF-B4E6-4F4D-9495-4DAB3B3AA1DB}" srcOrd="3" destOrd="0" presId="urn:microsoft.com/office/officeart/2005/8/layout/hierarchy2"/>
    <dgm:cxn modelId="{19A6B179-C4F0-49E2-843B-AD6D6CEBE00A}" type="presParOf" srcId="{78939ABF-B4E6-4F4D-9495-4DAB3B3AA1DB}" destId="{8BD1CCD2-6492-4C52-A0C8-188619ACEA37}" srcOrd="0" destOrd="0" presId="urn:microsoft.com/office/officeart/2005/8/layout/hierarchy2"/>
    <dgm:cxn modelId="{FB7130D2-AB38-4BC5-AAB8-93B01FA52506}" type="presParOf" srcId="{78939ABF-B4E6-4F4D-9495-4DAB3B3AA1DB}" destId="{25AE1CD7-3660-46FB-997E-4F2F091E40A6}" srcOrd="1" destOrd="0" presId="urn:microsoft.com/office/officeart/2005/8/layout/hierarchy2"/>
    <dgm:cxn modelId="{F1CD6ED3-D70D-45CB-B809-1492C77B16B4}" type="presParOf" srcId="{25AE1CD7-3660-46FB-997E-4F2F091E40A6}" destId="{FFCD6DDD-32A6-4394-AA13-2FED6BC2033E}" srcOrd="0" destOrd="0" presId="urn:microsoft.com/office/officeart/2005/8/layout/hierarchy2"/>
    <dgm:cxn modelId="{440C4C07-F290-4CEB-9125-A2B4958DEE8D}" type="presParOf" srcId="{FFCD6DDD-32A6-4394-AA13-2FED6BC2033E}" destId="{F39B4072-CF8D-4358-8982-120C56C440A0}" srcOrd="0" destOrd="0" presId="urn:microsoft.com/office/officeart/2005/8/layout/hierarchy2"/>
    <dgm:cxn modelId="{AFC86818-2A8D-434D-B81A-EE884DB83894}" type="presParOf" srcId="{25AE1CD7-3660-46FB-997E-4F2F091E40A6}" destId="{EBB83A08-4C0D-4E18-B2D8-3208F671F6B8}" srcOrd="1" destOrd="0" presId="urn:microsoft.com/office/officeart/2005/8/layout/hierarchy2"/>
    <dgm:cxn modelId="{049E42D1-D460-4E66-B322-13716B2BAA49}" type="presParOf" srcId="{EBB83A08-4C0D-4E18-B2D8-3208F671F6B8}" destId="{1C6303C5-4912-42F9-B889-F33B09E7445D}" srcOrd="0" destOrd="0" presId="urn:microsoft.com/office/officeart/2005/8/layout/hierarchy2"/>
    <dgm:cxn modelId="{FDEF08D5-4D7A-444D-AB48-5760A71C5CB5}" type="presParOf" srcId="{EBB83A08-4C0D-4E18-B2D8-3208F671F6B8}" destId="{A4FF94BB-FC1D-4FD4-ABF7-D5BB5B16F9B8}" srcOrd="1" destOrd="0" presId="urn:microsoft.com/office/officeart/2005/8/layout/hierarchy2"/>
    <dgm:cxn modelId="{D11710D5-7E19-452C-A780-BE3D075A990C}" type="presParOf" srcId="{B2CB4AE0-609A-40CA-92C8-A46BE271C348}" destId="{BD8F8D7B-A5FC-45F5-96DC-0D2326390685}" srcOrd="4" destOrd="0" presId="urn:microsoft.com/office/officeart/2005/8/layout/hierarchy2"/>
    <dgm:cxn modelId="{68E8FDB0-E4A1-456D-B83D-B67707A44469}" type="presParOf" srcId="{BD8F8D7B-A5FC-45F5-96DC-0D2326390685}" destId="{659C4DEC-B737-4C92-AF50-70CB9903E982}" srcOrd="0" destOrd="0" presId="urn:microsoft.com/office/officeart/2005/8/layout/hierarchy2"/>
    <dgm:cxn modelId="{A6C3BA18-3DC8-4655-ABC9-EF8CCB1EA7EC}" type="presParOf" srcId="{B2CB4AE0-609A-40CA-92C8-A46BE271C348}" destId="{FBB84D73-A3AD-418B-9B4A-200A70A8A9A0}" srcOrd="5" destOrd="0" presId="urn:microsoft.com/office/officeart/2005/8/layout/hierarchy2"/>
    <dgm:cxn modelId="{E878C97E-5F6C-4B29-A62F-2FB4466015CE}" type="presParOf" srcId="{FBB84D73-A3AD-418B-9B4A-200A70A8A9A0}" destId="{1CF73DED-A2F6-4EE4-A6EB-3E0FEA7F418F}" srcOrd="0" destOrd="0" presId="urn:microsoft.com/office/officeart/2005/8/layout/hierarchy2"/>
    <dgm:cxn modelId="{4E58E6AA-43C0-4FA6-AEFE-5679A664EBFC}" type="presParOf" srcId="{FBB84D73-A3AD-418B-9B4A-200A70A8A9A0}" destId="{52A46E28-48B3-4815-9724-88924F047FD3}" srcOrd="1" destOrd="0" presId="urn:microsoft.com/office/officeart/2005/8/layout/hierarchy2"/>
    <dgm:cxn modelId="{07D47D72-8BF0-4B49-8CA7-BC364674C632}" type="presParOf" srcId="{52A46E28-48B3-4815-9724-88924F047FD3}" destId="{73B53E87-7DAB-43F3-A9F8-470D3DEF25C9}" srcOrd="0" destOrd="0" presId="urn:microsoft.com/office/officeart/2005/8/layout/hierarchy2"/>
    <dgm:cxn modelId="{6D804F10-2D24-44CD-A496-310BCCB47387}" type="presParOf" srcId="{73B53E87-7DAB-43F3-A9F8-470D3DEF25C9}" destId="{977617A2-B63A-4150-BDD7-B02B349AF7F1}" srcOrd="0" destOrd="0" presId="urn:microsoft.com/office/officeart/2005/8/layout/hierarchy2"/>
    <dgm:cxn modelId="{ABD2ABAE-541C-4C24-9BA4-91407CDB1D0C}" type="presParOf" srcId="{52A46E28-48B3-4815-9724-88924F047FD3}" destId="{B54952B5-CFFB-4F0A-BEC5-4D7F686766E6}" srcOrd="1" destOrd="0" presId="urn:microsoft.com/office/officeart/2005/8/layout/hierarchy2"/>
    <dgm:cxn modelId="{0E0F10F4-3B0B-4F2D-8454-20D935690F1C}" type="presParOf" srcId="{B54952B5-CFFB-4F0A-BEC5-4D7F686766E6}" destId="{6FD82F0E-3E3D-48F0-9C2F-AA75A95537B4}" srcOrd="0" destOrd="0" presId="urn:microsoft.com/office/officeart/2005/8/layout/hierarchy2"/>
    <dgm:cxn modelId="{54FA0C1D-48E9-4DA5-9289-200DFB29A863}" type="presParOf" srcId="{B54952B5-CFFB-4F0A-BEC5-4D7F686766E6}" destId="{6E74F84B-040E-46F6-8C2B-52712F082D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EFB16-EE33-4CCF-89DB-CBBF2145B98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21E5EB-9563-4E22-BAF1-9019554E3E48}" type="asst">
      <dgm:prSet phldrT="[Text]"/>
      <dgm:spPr/>
      <dgm:t>
        <a:bodyPr/>
        <a:lstStyle/>
        <a:p>
          <a:r>
            <a:rPr lang="en-US" sz="3400"/>
            <a:t>Battery Containment</a:t>
          </a:r>
          <a:endParaRPr lang="en-US" sz="3400">
            <a:latin typeface="Calibri Light"/>
            <a:cs typeface="Calibri Light"/>
          </a:endParaRPr>
        </a:p>
      </dgm:t>
    </dgm:pt>
    <dgm:pt modelId="{798FBD74-E743-4D7F-A293-D1C348F2FA13}" type="parTrans" cxnId="{A4AA481D-EE6B-4D1E-9A35-BDAEE25DDCF1}">
      <dgm:prSet/>
      <dgm:spPr/>
      <dgm:t>
        <a:bodyPr/>
        <a:lstStyle/>
        <a:p>
          <a:endParaRPr lang="en-US"/>
        </a:p>
      </dgm:t>
    </dgm:pt>
    <dgm:pt modelId="{CEFCB55B-E052-43D3-AFCF-9F08D1F4CED7}" type="sibTrans" cxnId="{A4AA481D-EE6B-4D1E-9A35-BDAEE25DDCF1}">
      <dgm:prSet/>
      <dgm:spPr/>
      <dgm:t>
        <a:bodyPr/>
        <a:lstStyle/>
        <a:p>
          <a:endParaRPr lang="en-US"/>
        </a:p>
      </dgm:t>
    </dgm:pt>
    <dgm:pt modelId="{073CE749-6D8A-4791-84C8-E34F5612155C}" type="asst">
      <dgm:prSet/>
      <dgm:spPr/>
      <dgm:t>
        <a:bodyPr/>
        <a:lstStyle/>
        <a:p>
          <a:r>
            <a:rPr lang="en-US" sz="2600"/>
            <a:t>Support</a:t>
          </a:r>
        </a:p>
      </dgm:t>
    </dgm:pt>
    <dgm:pt modelId="{E82D3E05-9EDC-48A8-AF64-785A97F39EC9}" type="parTrans" cxnId="{D206B3A0-E240-4ED3-B802-726E9A4FF223}">
      <dgm:prSet/>
      <dgm:spPr/>
      <dgm:t>
        <a:bodyPr/>
        <a:lstStyle/>
        <a:p>
          <a:endParaRPr lang="en-US"/>
        </a:p>
      </dgm:t>
    </dgm:pt>
    <dgm:pt modelId="{0EDCF555-5AB0-4851-B54E-1F74F3681C77}" type="sibTrans" cxnId="{D206B3A0-E240-4ED3-B802-726E9A4FF223}">
      <dgm:prSet/>
      <dgm:spPr/>
      <dgm:t>
        <a:bodyPr/>
        <a:lstStyle/>
        <a:p>
          <a:endParaRPr lang="en-US"/>
        </a:p>
      </dgm:t>
    </dgm:pt>
    <dgm:pt modelId="{4880D91A-BC45-4CD7-9989-AE82DB3446C3}" type="asst">
      <dgm:prSet/>
      <dgm:spPr/>
      <dgm:t>
        <a:bodyPr/>
        <a:lstStyle/>
        <a:p>
          <a:r>
            <a:rPr lang="en-US" sz="3400"/>
            <a:t>Integrate</a:t>
          </a:r>
        </a:p>
      </dgm:t>
    </dgm:pt>
    <dgm:pt modelId="{E04F5789-1453-4A56-BA6A-1BC176C48E2E}" type="parTrans" cxnId="{69BE25FB-8D96-417E-95C4-6BE3A06CCF9D}">
      <dgm:prSet/>
      <dgm:spPr/>
      <dgm:t>
        <a:bodyPr/>
        <a:lstStyle/>
        <a:p>
          <a:endParaRPr lang="en-US"/>
        </a:p>
      </dgm:t>
    </dgm:pt>
    <dgm:pt modelId="{D6F0B992-1ED2-4056-903B-B0EBF788FE13}" type="sibTrans" cxnId="{69BE25FB-8D96-417E-95C4-6BE3A06CCF9D}">
      <dgm:prSet/>
      <dgm:spPr/>
      <dgm:t>
        <a:bodyPr/>
        <a:lstStyle/>
        <a:p>
          <a:endParaRPr lang="en-US"/>
        </a:p>
      </dgm:t>
    </dgm:pt>
    <dgm:pt modelId="{62F748EF-1EE5-4516-9088-745BE9E5ADE1}" type="asst">
      <dgm:prSet/>
      <dgm:spPr/>
      <dgm:t>
        <a:bodyPr/>
        <a:lstStyle/>
        <a:p>
          <a:r>
            <a:rPr lang="en-US" sz="3400"/>
            <a:t>Configure</a:t>
          </a:r>
        </a:p>
      </dgm:t>
    </dgm:pt>
    <dgm:pt modelId="{88636CDC-6F05-44C2-AC57-21B258E578D7}" type="parTrans" cxnId="{F5583421-45A5-4CB2-9718-601F39D32E88}">
      <dgm:prSet/>
      <dgm:spPr/>
      <dgm:t>
        <a:bodyPr/>
        <a:lstStyle/>
        <a:p>
          <a:endParaRPr lang="en-US"/>
        </a:p>
      </dgm:t>
    </dgm:pt>
    <dgm:pt modelId="{4D5FFFF8-1A6E-471E-83A8-AE47FEC50366}" type="sibTrans" cxnId="{F5583421-45A5-4CB2-9718-601F39D32E88}">
      <dgm:prSet/>
      <dgm:spPr/>
      <dgm:t>
        <a:bodyPr/>
        <a:lstStyle/>
        <a:p>
          <a:endParaRPr lang="en-US"/>
        </a:p>
      </dgm:t>
    </dgm:pt>
    <dgm:pt modelId="{D0A35EEF-7760-41AC-A3D2-E21B1454C230}" type="asst">
      <dgm:prSet/>
      <dgm:spPr/>
      <dgm:t>
        <a:bodyPr/>
        <a:lstStyle/>
        <a:p>
          <a:r>
            <a:rPr lang="en-US" sz="3400"/>
            <a:t>Control</a:t>
          </a:r>
        </a:p>
      </dgm:t>
    </dgm:pt>
    <dgm:pt modelId="{D980988F-4A2E-47C0-89AD-FA0C2A357CAB}" type="parTrans" cxnId="{0EF58B9D-E4C9-4AC2-A49D-92D79418D715}">
      <dgm:prSet/>
      <dgm:spPr/>
      <dgm:t>
        <a:bodyPr/>
        <a:lstStyle/>
        <a:p>
          <a:endParaRPr lang="en-US"/>
        </a:p>
      </dgm:t>
    </dgm:pt>
    <dgm:pt modelId="{40012F08-729C-40F0-B2B1-2E58389EB954}" type="sibTrans" cxnId="{0EF58B9D-E4C9-4AC2-A49D-92D79418D715}">
      <dgm:prSet/>
      <dgm:spPr/>
      <dgm:t>
        <a:bodyPr/>
        <a:lstStyle/>
        <a:p>
          <a:endParaRPr lang="en-US"/>
        </a:p>
      </dgm:t>
    </dgm:pt>
    <dgm:pt modelId="{F18DBD2F-F409-4B86-A28A-C02A4C6AB138}">
      <dgm:prSet/>
      <dgm:spPr/>
      <dgm:t>
        <a:bodyPr/>
        <a:lstStyle/>
        <a:p>
          <a:r>
            <a:rPr lang="en-US"/>
            <a:t>External Forces</a:t>
          </a:r>
        </a:p>
      </dgm:t>
    </dgm:pt>
    <dgm:pt modelId="{84439237-2D1B-410B-8DD5-A14C652A41E7}" type="parTrans" cxnId="{025A8AF9-2ADF-4C22-AB53-2DBA45A850CE}">
      <dgm:prSet/>
      <dgm:spPr/>
      <dgm:t>
        <a:bodyPr/>
        <a:lstStyle/>
        <a:p>
          <a:endParaRPr lang="en-US"/>
        </a:p>
      </dgm:t>
    </dgm:pt>
    <dgm:pt modelId="{E8A77984-09E4-4700-8536-61E554E5C495}" type="sibTrans" cxnId="{025A8AF9-2ADF-4C22-AB53-2DBA45A850CE}">
      <dgm:prSet/>
      <dgm:spPr/>
      <dgm:t>
        <a:bodyPr/>
        <a:lstStyle/>
        <a:p>
          <a:endParaRPr lang="en-US"/>
        </a:p>
      </dgm:t>
    </dgm:pt>
    <dgm:pt modelId="{FFA53406-DE8A-48B0-962F-DCB7395206C5}">
      <dgm:prSet/>
      <dgm:spPr/>
      <dgm:t>
        <a:bodyPr/>
        <a:lstStyle/>
        <a:p>
          <a:r>
            <a:rPr lang="en-US" sz="3200"/>
            <a:t>Battery Load</a:t>
          </a:r>
        </a:p>
      </dgm:t>
    </dgm:pt>
    <dgm:pt modelId="{7D6FF1EC-5695-4035-9876-4975C8A65A3E}" type="parTrans" cxnId="{39DB4D5E-99CA-4EAE-BD51-AE3DE135EFDA}">
      <dgm:prSet/>
      <dgm:spPr/>
      <dgm:t>
        <a:bodyPr/>
        <a:lstStyle/>
        <a:p>
          <a:endParaRPr lang="en-US"/>
        </a:p>
      </dgm:t>
    </dgm:pt>
    <dgm:pt modelId="{58179EFC-BF92-47FB-A234-E0C34AAB4CFB}" type="sibTrans" cxnId="{39DB4D5E-99CA-4EAE-BD51-AE3DE135EFDA}">
      <dgm:prSet/>
      <dgm:spPr/>
      <dgm:t>
        <a:bodyPr/>
        <a:lstStyle/>
        <a:p>
          <a:endParaRPr lang="en-US"/>
        </a:p>
      </dgm:t>
    </dgm:pt>
    <dgm:pt modelId="{3CAA4D11-F177-4B3A-9F65-905D6516CA36}">
      <dgm:prSet/>
      <dgm:spPr/>
      <dgm:t>
        <a:bodyPr/>
        <a:lstStyle/>
        <a:p>
          <a:r>
            <a:rPr lang="en-US"/>
            <a:t>Vehicle Chassis</a:t>
          </a:r>
        </a:p>
      </dgm:t>
    </dgm:pt>
    <dgm:pt modelId="{BC8768A6-A0F7-4BBB-8BE0-A9B47754BE8D}" type="parTrans" cxnId="{546C671C-90FB-40D6-951F-0BC4829DAE95}">
      <dgm:prSet/>
      <dgm:spPr/>
      <dgm:t>
        <a:bodyPr/>
        <a:lstStyle/>
        <a:p>
          <a:endParaRPr lang="en-US"/>
        </a:p>
      </dgm:t>
    </dgm:pt>
    <dgm:pt modelId="{893F6B07-E336-4B30-9C99-F1D34F6F2B72}" type="sibTrans" cxnId="{546C671C-90FB-40D6-951F-0BC4829DAE95}">
      <dgm:prSet/>
      <dgm:spPr/>
      <dgm:t>
        <a:bodyPr/>
        <a:lstStyle/>
        <a:p>
          <a:endParaRPr lang="en-US"/>
        </a:p>
      </dgm:t>
    </dgm:pt>
    <dgm:pt modelId="{969387E8-0085-480D-B967-2D8867C00F51}">
      <dgm:prSet/>
      <dgm:spPr/>
      <dgm:t>
        <a:bodyPr/>
        <a:lstStyle/>
        <a:p>
          <a:r>
            <a:rPr lang="en-US"/>
            <a:t>Battery Layout</a:t>
          </a:r>
        </a:p>
      </dgm:t>
    </dgm:pt>
    <dgm:pt modelId="{DF03691A-21CB-4172-8E86-4F517FA7448D}" type="parTrans" cxnId="{803372DE-062D-4FF1-8BED-85F95858B2CA}">
      <dgm:prSet/>
      <dgm:spPr/>
      <dgm:t>
        <a:bodyPr/>
        <a:lstStyle/>
        <a:p>
          <a:endParaRPr lang="en-US"/>
        </a:p>
      </dgm:t>
    </dgm:pt>
    <dgm:pt modelId="{142CBAD2-08C9-4FE4-BD7C-7292D204352E}" type="sibTrans" cxnId="{803372DE-062D-4FF1-8BED-85F95858B2CA}">
      <dgm:prSet/>
      <dgm:spPr/>
      <dgm:t>
        <a:bodyPr/>
        <a:lstStyle/>
        <a:p>
          <a:endParaRPr lang="en-US"/>
        </a:p>
      </dgm:t>
    </dgm:pt>
    <dgm:pt modelId="{93B96CD8-F2CF-44BD-BBE1-50AB9DDBFD18}">
      <dgm:prSet/>
      <dgm:spPr/>
      <dgm:t>
        <a:bodyPr/>
        <a:lstStyle/>
        <a:p>
          <a:r>
            <a:rPr lang="en-US"/>
            <a:t>Temperature</a:t>
          </a:r>
        </a:p>
      </dgm:t>
    </dgm:pt>
    <dgm:pt modelId="{F07C6DBB-EDA3-4011-9CD2-44B532311DCD}" type="parTrans" cxnId="{E339E579-22A8-4734-BCD5-A52D460F8483}">
      <dgm:prSet/>
      <dgm:spPr/>
      <dgm:t>
        <a:bodyPr/>
        <a:lstStyle/>
        <a:p>
          <a:endParaRPr lang="en-US"/>
        </a:p>
      </dgm:t>
    </dgm:pt>
    <dgm:pt modelId="{AF5E8AEE-EEF1-46AF-871B-2A5E5C86AE50}" type="sibTrans" cxnId="{E339E579-22A8-4734-BCD5-A52D460F8483}">
      <dgm:prSet/>
      <dgm:spPr/>
      <dgm:t>
        <a:bodyPr/>
        <a:lstStyle/>
        <a:p>
          <a:endParaRPr lang="en-US"/>
        </a:p>
      </dgm:t>
    </dgm:pt>
    <dgm:pt modelId="{D47F3A58-C36D-4714-9A36-E0B92F5D1AE5}" type="pres">
      <dgm:prSet presAssocID="{1DCEFB16-EE33-4CCF-89DB-CBBF2145B9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AD4606-3FC5-41E4-A98B-BB839AB166BB}" type="pres">
      <dgm:prSet presAssocID="{9D21E5EB-9563-4E22-BAF1-9019554E3E48}" presName="root1" presStyleCnt="0"/>
      <dgm:spPr/>
    </dgm:pt>
    <dgm:pt modelId="{52423613-83E8-41BA-9FCF-AC3E662C9566}" type="pres">
      <dgm:prSet presAssocID="{9D21E5EB-9563-4E22-BAF1-9019554E3E48}" presName="LevelOneTextNode" presStyleLbl="node0" presStyleIdx="0" presStyleCnt="1">
        <dgm:presLayoutVars>
          <dgm:chPref val="3"/>
        </dgm:presLayoutVars>
      </dgm:prSet>
      <dgm:spPr/>
    </dgm:pt>
    <dgm:pt modelId="{94A5D024-340C-4CA1-A1EF-9F4736B2868F}" type="pres">
      <dgm:prSet presAssocID="{9D21E5EB-9563-4E22-BAF1-9019554E3E48}" presName="level2hierChild" presStyleCnt="0"/>
      <dgm:spPr/>
    </dgm:pt>
    <dgm:pt modelId="{337BE5E6-1091-4BA7-AC47-09F7EA1D0FC3}" type="pres">
      <dgm:prSet presAssocID="{E82D3E05-9EDC-48A8-AF64-785A97F39EC9}" presName="conn2-1" presStyleLbl="parChTrans1D2" presStyleIdx="0" presStyleCnt="4"/>
      <dgm:spPr/>
    </dgm:pt>
    <dgm:pt modelId="{40AB6638-2134-400D-A0EA-6029321D4650}" type="pres">
      <dgm:prSet presAssocID="{E82D3E05-9EDC-48A8-AF64-785A97F39EC9}" presName="connTx" presStyleLbl="parChTrans1D2" presStyleIdx="0" presStyleCnt="4"/>
      <dgm:spPr/>
    </dgm:pt>
    <dgm:pt modelId="{0615B9FE-0D80-478E-9AEB-CBE20645408A}" type="pres">
      <dgm:prSet presAssocID="{073CE749-6D8A-4791-84C8-E34F5612155C}" presName="root2" presStyleCnt="0"/>
      <dgm:spPr/>
    </dgm:pt>
    <dgm:pt modelId="{89B1ECCA-BC07-41C8-B8ED-D96814177BF0}" type="pres">
      <dgm:prSet presAssocID="{073CE749-6D8A-4791-84C8-E34F5612155C}" presName="LevelTwoTextNode" presStyleLbl="asst0" presStyleIdx="0" presStyleCnt="4">
        <dgm:presLayoutVars>
          <dgm:chPref val="3"/>
        </dgm:presLayoutVars>
      </dgm:prSet>
      <dgm:spPr/>
    </dgm:pt>
    <dgm:pt modelId="{44E5ADA7-30D7-4D07-A618-48B9E5228645}" type="pres">
      <dgm:prSet presAssocID="{073CE749-6D8A-4791-84C8-E34F5612155C}" presName="level3hierChild" presStyleCnt="0"/>
      <dgm:spPr/>
    </dgm:pt>
    <dgm:pt modelId="{9E99FE38-034B-48D6-9081-9D9D700A017B}" type="pres">
      <dgm:prSet presAssocID="{84439237-2D1B-410B-8DD5-A14C652A41E7}" presName="conn2-1" presStyleLbl="parChTrans1D3" presStyleIdx="0" presStyleCnt="5"/>
      <dgm:spPr/>
    </dgm:pt>
    <dgm:pt modelId="{CBC96032-0552-4D52-9FC1-09ECB7104160}" type="pres">
      <dgm:prSet presAssocID="{84439237-2D1B-410B-8DD5-A14C652A41E7}" presName="connTx" presStyleLbl="parChTrans1D3" presStyleIdx="0" presStyleCnt="5"/>
      <dgm:spPr/>
    </dgm:pt>
    <dgm:pt modelId="{433D8AB5-478D-42D1-A3A7-04B7A3F30B2D}" type="pres">
      <dgm:prSet presAssocID="{F18DBD2F-F409-4B86-A28A-C02A4C6AB138}" presName="root2" presStyleCnt="0"/>
      <dgm:spPr/>
    </dgm:pt>
    <dgm:pt modelId="{E35C63ED-0E48-482D-8D2F-12DFCB985F87}" type="pres">
      <dgm:prSet presAssocID="{F18DBD2F-F409-4B86-A28A-C02A4C6AB138}" presName="LevelTwoTextNode" presStyleLbl="node3" presStyleIdx="0" presStyleCnt="5">
        <dgm:presLayoutVars>
          <dgm:chPref val="3"/>
        </dgm:presLayoutVars>
      </dgm:prSet>
      <dgm:spPr/>
    </dgm:pt>
    <dgm:pt modelId="{308634FD-54BF-4A2F-AEF8-FEC011B677FD}" type="pres">
      <dgm:prSet presAssocID="{F18DBD2F-F409-4B86-A28A-C02A4C6AB138}" presName="level3hierChild" presStyleCnt="0"/>
      <dgm:spPr/>
    </dgm:pt>
    <dgm:pt modelId="{B480FDCE-5173-4C67-BFD7-90BBB8DA108B}" type="pres">
      <dgm:prSet presAssocID="{7D6FF1EC-5695-4035-9876-4975C8A65A3E}" presName="conn2-1" presStyleLbl="parChTrans1D3" presStyleIdx="1" presStyleCnt="5"/>
      <dgm:spPr/>
    </dgm:pt>
    <dgm:pt modelId="{FD95632D-F479-4103-BF68-AD3CAAFF6290}" type="pres">
      <dgm:prSet presAssocID="{7D6FF1EC-5695-4035-9876-4975C8A65A3E}" presName="connTx" presStyleLbl="parChTrans1D3" presStyleIdx="1" presStyleCnt="5"/>
      <dgm:spPr/>
    </dgm:pt>
    <dgm:pt modelId="{3C5C7DD1-E6A8-4A7B-B3C7-5D34DD0B0FE4}" type="pres">
      <dgm:prSet presAssocID="{FFA53406-DE8A-48B0-962F-DCB7395206C5}" presName="root2" presStyleCnt="0"/>
      <dgm:spPr/>
    </dgm:pt>
    <dgm:pt modelId="{7694062E-CBA3-459C-BCB9-109C06B905B1}" type="pres">
      <dgm:prSet presAssocID="{FFA53406-DE8A-48B0-962F-DCB7395206C5}" presName="LevelTwoTextNode" presStyleLbl="node3" presStyleIdx="1" presStyleCnt="5">
        <dgm:presLayoutVars>
          <dgm:chPref val="3"/>
        </dgm:presLayoutVars>
      </dgm:prSet>
      <dgm:spPr/>
    </dgm:pt>
    <dgm:pt modelId="{6909B0C3-3240-4345-BDEB-ADAF4FE729BC}" type="pres">
      <dgm:prSet presAssocID="{FFA53406-DE8A-48B0-962F-DCB7395206C5}" presName="level3hierChild" presStyleCnt="0"/>
      <dgm:spPr/>
    </dgm:pt>
    <dgm:pt modelId="{C9933D66-12C0-4E3C-8F20-5AF4FB9B1577}" type="pres">
      <dgm:prSet presAssocID="{E04F5789-1453-4A56-BA6A-1BC176C48E2E}" presName="conn2-1" presStyleLbl="parChTrans1D2" presStyleIdx="1" presStyleCnt="4"/>
      <dgm:spPr/>
    </dgm:pt>
    <dgm:pt modelId="{E6874A43-1AB8-4E4A-9257-603E737EE26A}" type="pres">
      <dgm:prSet presAssocID="{E04F5789-1453-4A56-BA6A-1BC176C48E2E}" presName="connTx" presStyleLbl="parChTrans1D2" presStyleIdx="1" presStyleCnt="4"/>
      <dgm:spPr/>
    </dgm:pt>
    <dgm:pt modelId="{253976AB-E1C5-4C93-B2C9-5668AB0F144D}" type="pres">
      <dgm:prSet presAssocID="{4880D91A-BC45-4CD7-9989-AE82DB3446C3}" presName="root2" presStyleCnt="0"/>
      <dgm:spPr/>
    </dgm:pt>
    <dgm:pt modelId="{2ADDB7AB-5EAC-4456-BD5D-B12F65254FDC}" type="pres">
      <dgm:prSet presAssocID="{4880D91A-BC45-4CD7-9989-AE82DB3446C3}" presName="LevelTwoTextNode" presStyleLbl="asst0" presStyleIdx="1" presStyleCnt="4">
        <dgm:presLayoutVars>
          <dgm:chPref val="3"/>
        </dgm:presLayoutVars>
      </dgm:prSet>
      <dgm:spPr/>
    </dgm:pt>
    <dgm:pt modelId="{2FE0F1EB-2FBA-4BAD-A860-9C292CE0763C}" type="pres">
      <dgm:prSet presAssocID="{4880D91A-BC45-4CD7-9989-AE82DB3446C3}" presName="level3hierChild" presStyleCnt="0"/>
      <dgm:spPr/>
    </dgm:pt>
    <dgm:pt modelId="{A269E7FB-C415-4CB8-B060-E55B5833E88F}" type="pres">
      <dgm:prSet presAssocID="{BC8768A6-A0F7-4BBB-8BE0-A9B47754BE8D}" presName="conn2-1" presStyleLbl="parChTrans1D3" presStyleIdx="2" presStyleCnt="5"/>
      <dgm:spPr/>
    </dgm:pt>
    <dgm:pt modelId="{62AD6026-C8D7-471F-86C5-5F852FD7E4EE}" type="pres">
      <dgm:prSet presAssocID="{BC8768A6-A0F7-4BBB-8BE0-A9B47754BE8D}" presName="connTx" presStyleLbl="parChTrans1D3" presStyleIdx="2" presStyleCnt="5"/>
      <dgm:spPr/>
    </dgm:pt>
    <dgm:pt modelId="{6D0B9E1C-E78D-4DDE-8A64-0722127F6E3A}" type="pres">
      <dgm:prSet presAssocID="{3CAA4D11-F177-4B3A-9F65-905D6516CA36}" presName="root2" presStyleCnt="0"/>
      <dgm:spPr/>
    </dgm:pt>
    <dgm:pt modelId="{8E456EDB-4C06-493A-9F6D-B319ECE372ED}" type="pres">
      <dgm:prSet presAssocID="{3CAA4D11-F177-4B3A-9F65-905D6516CA36}" presName="LevelTwoTextNode" presStyleLbl="node3" presStyleIdx="2" presStyleCnt="5">
        <dgm:presLayoutVars>
          <dgm:chPref val="3"/>
        </dgm:presLayoutVars>
      </dgm:prSet>
      <dgm:spPr/>
    </dgm:pt>
    <dgm:pt modelId="{1BAC5DD9-3EA5-44A6-AC51-C684A7F3BB8A}" type="pres">
      <dgm:prSet presAssocID="{3CAA4D11-F177-4B3A-9F65-905D6516CA36}" presName="level3hierChild" presStyleCnt="0"/>
      <dgm:spPr/>
    </dgm:pt>
    <dgm:pt modelId="{DF581C60-2E20-4A9A-8EFB-266D5ADA953A}" type="pres">
      <dgm:prSet presAssocID="{88636CDC-6F05-44C2-AC57-21B258E578D7}" presName="conn2-1" presStyleLbl="parChTrans1D2" presStyleIdx="2" presStyleCnt="4"/>
      <dgm:spPr/>
    </dgm:pt>
    <dgm:pt modelId="{C6539571-CAF3-4D45-A4F6-A8356494C7BA}" type="pres">
      <dgm:prSet presAssocID="{88636CDC-6F05-44C2-AC57-21B258E578D7}" presName="connTx" presStyleLbl="parChTrans1D2" presStyleIdx="2" presStyleCnt="4"/>
      <dgm:spPr/>
    </dgm:pt>
    <dgm:pt modelId="{D68C701A-60C4-4D63-8F3D-FD07915879BF}" type="pres">
      <dgm:prSet presAssocID="{62F748EF-1EE5-4516-9088-745BE9E5ADE1}" presName="root2" presStyleCnt="0"/>
      <dgm:spPr/>
    </dgm:pt>
    <dgm:pt modelId="{6B63C214-1C74-4DE0-8BB2-72852934251E}" type="pres">
      <dgm:prSet presAssocID="{62F748EF-1EE5-4516-9088-745BE9E5ADE1}" presName="LevelTwoTextNode" presStyleLbl="asst0" presStyleIdx="2" presStyleCnt="4">
        <dgm:presLayoutVars>
          <dgm:chPref val="3"/>
        </dgm:presLayoutVars>
      </dgm:prSet>
      <dgm:spPr/>
    </dgm:pt>
    <dgm:pt modelId="{85CBC762-7E7D-4EEA-9439-F896C0F254B5}" type="pres">
      <dgm:prSet presAssocID="{62F748EF-1EE5-4516-9088-745BE9E5ADE1}" presName="level3hierChild" presStyleCnt="0"/>
      <dgm:spPr/>
    </dgm:pt>
    <dgm:pt modelId="{3A69031B-61F3-4D75-9229-0667A0FAE5DF}" type="pres">
      <dgm:prSet presAssocID="{DF03691A-21CB-4172-8E86-4F517FA7448D}" presName="conn2-1" presStyleLbl="parChTrans1D3" presStyleIdx="3" presStyleCnt="5"/>
      <dgm:spPr/>
    </dgm:pt>
    <dgm:pt modelId="{8D852168-A94D-4CFD-939B-F53B527929CF}" type="pres">
      <dgm:prSet presAssocID="{DF03691A-21CB-4172-8E86-4F517FA7448D}" presName="connTx" presStyleLbl="parChTrans1D3" presStyleIdx="3" presStyleCnt="5"/>
      <dgm:spPr/>
    </dgm:pt>
    <dgm:pt modelId="{D3AFAB64-F254-490D-B63A-1B83398BD75C}" type="pres">
      <dgm:prSet presAssocID="{969387E8-0085-480D-B967-2D8867C00F51}" presName="root2" presStyleCnt="0"/>
      <dgm:spPr/>
    </dgm:pt>
    <dgm:pt modelId="{0411C689-9F92-4CC6-9ADE-B17331CDB1BE}" type="pres">
      <dgm:prSet presAssocID="{969387E8-0085-480D-B967-2D8867C00F51}" presName="LevelTwoTextNode" presStyleLbl="node3" presStyleIdx="3" presStyleCnt="5">
        <dgm:presLayoutVars>
          <dgm:chPref val="3"/>
        </dgm:presLayoutVars>
      </dgm:prSet>
      <dgm:spPr/>
    </dgm:pt>
    <dgm:pt modelId="{5C965F44-FA1B-42CB-B529-1E65AA48439D}" type="pres">
      <dgm:prSet presAssocID="{969387E8-0085-480D-B967-2D8867C00F51}" presName="level3hierChild" presStyleCnt="0"/>
      <dgm:spPr/>
    </dgm:pt>
    <dgm:pt modelId="{793D5932-6816-426C-AF10-5B95913EA889}" type="pres">
      <dgm:prSet presAssocID="{D980988F-4A2E-47C0-89AD-FA0C2A357CAB}" presName="conn2-1" presStyleLbl="parChTrans1D2" presStyleIdx="3" presStyleCnt="4"/>
      <dgm:spPr/>
    </dgm:pt>
    <dgm:pt modelId="{98F8911E-38E9-43DF-B3BF-32B5B484F1EB}" type="pres">
      <dgm:prSet presAssocID="{D980988F-4A2E-47C0-89AD-FA0C2A357CAB}" presName="connTx" presStyleLbl="parChTrans1D2" presStyleIdx="3" presStyleCnt="4"/>
      <dgm:spPr/>
    </dgm:pt>
    <dgm:pt modelId="{7D778D6F-4526-4826-ACF4-E408368B8A46}" type="pres">
      <dgm:prSet presAssocID="{D0A35EEF-7760-41AC-A3D2-E21B1454C230}" presName="root2" presStyleCnt="0"/>
      <dgm:spPr/>
    </dgm:pt>
    <dgm:pt modelId="{6E4CBB09-4974-47DA-B224-52DB4212678E}" type="pres">
      <dgm:prSet presAssocID="{D0A35EEF-7760-41AC-A3D2-E21B1454C230}" presName="LevelTwoTextNode" presStyleLbl="asst0" presStyleIdx="3" presStyleCnt="4">
        <dgm:presLayoutVars>
          <dgm:chPref val="3"/>
        </dgm:presLayoutVars>
      </dgm:prSet>
      <dgm:spPr/>
    </dgm:pt>
    <dgm:pt modelId="{816B8A73-A92E-4487-94AB-C74541588CC7}" type="pres">
      <dgm:prSet presAssocID="{D0A35EEF-7760-41AC-A3D2-E21B1454C230}" presName="level3hierChild" presStyleCnt="0"/>
      <dgm:spPr/>
    </dgm:pt>
    <dgm:pt modelId="{F864D82A-A0EA-48F4-8320-BE8000243D17}" type="pres">
      <dgm:prSet presAssocID="{F07C6DBB-EDA3-4011-9CD2-44B532311DCD}" presName="conn2-1" presStyleLbl="parChTrans1D3" presStyleIdx="4" presStyleCnt="5"/>
      <dgm:spPr/>
    </dgm:pt>
    <dgm:pt modelId="{796CCE8A-BC75-4215-8C3F-45C733C0B113}" type="pres">
      <dgm:prSet presAssocID="{F07C6DBB-EDA3-4011-9CD2-44B532311DCD}" presName="connTx" presStyleLbl="parChTrans1D3" presStyleIdx="4" presStyleCnt="5"/>
      <dgm:spPr/>
    </dgm:pt>
    <dgm:pt modelId="{499400F8-5212-4D9B-8DD0-EC78EB63E319}" type="pres">
      <dgm:prSet presAssocID="{93B96CD8-F2CF-44BD-BBE1-50AB9DDBFD18}" presName="root2" presStyleCnt="0"/>
      <dgm:spPr/>
    </dgm:pt>
    <dgm:pt modelId="{30CBDEB8-1ADC-4F02-B6D8-7952ADA16A93}" type="pres">
      <dgm:prSet presAssocID="{93B96CD8-F2CF-44BD-BBE1-50AB9DDBFD18}" presName="LevelTwoTextNode" presStyleLbl="node3" presStyleIdx="4" presStyleCnt="5">
        <dgm:presLayoutVars>
          <dgm:chPref val="3"/>
        </dgm:presLayoutVars>
      </dgm:prSet>
      <dgm:spPr/>
    </dgm:pt>
    <dgm:pt modelId="{1B115BEC-BA85-4334-A663-616AA8FBF32B}" type="pres">
      <dgm:prSet presAssocID="{93B96CD8-F2CF-44BD-BBE1-50AB9DDBFD18}" presName="level3hierChild" presStyleCnt="0"/>
      <dgm:spPr/>
    </dgm:pt>
  </dgm:ptLst>
  <dgm:cxnLst>
    <dgm:cxn modelId="{91126F06-7DD9-4E8D-8C12-A1F89A2D2776}" type="presOf" srcId="{969387E8-0085-480D-B967-2D8867C00F51}" destId="{0411C689-9F92-4CC6-9ADE-B17331CDB1BE}" srcOrd="0" destOrd="0" presId="urn:microsoft.com/office/officeart/2005/8/layout/hierarchy2"/>
    <dgm:cxn modelId="{6ED52A1A-8FD9-417F-9F75-6C9291DCF678}" type="presOf" srcId="{4880D91A-BC45-4CD7-9989-AE82DB3446C3}" destId="{2ADDB7AB-5EAC-4456-BD5D-B12F65254FDC}" srcOrd="0" destOrd="0" presId="urn:microsoft.com/office/officeart/2005/8/layout/hierarchy2"/>
    <dgm:cxn modelId="{546C671C-90FB-40D6-951F-0BC4829DAE95}" srcId="{4880D91A-BC45-4CD7-9989-AE82DB3446C3}" destId="{3CAA4D11-F177-4B3A-9F65-905D6516CA36}" srcOrd="0" destOrd="0" parTransId="{BC8768A6-A0F7-4BBB-8BE0-A9B47754BE8D}" sibTransId="{893F6B07-E336-4B30-9C99-F1D34F6F2B72}"/>
    <dgm:cxn modelId="{A4AA481D-EE6B-4D1E-9A35-BDAEE25DDCF1}" srcId="{1DCEFB16-EE33-4CCF-89DB-CBBF2145B981}" destId="{9D21E5EB-9563-4E22-BAF1-9019554E3E48}" srcOrd="0" destOrd="0" parTransId="{798FBD74-E743-4D7F-A293-D1C348F2FA13}" sibTransId="{CEFCB55B-E052-43D3-AFCF-9F08D1F4CED7}"/>
    <dgm:cxn modelId="{F5583421-45A5-4CB2-9718-601F39D32E88}" srcId="{9D21E5EB-9563-4E22-BAF1-9019554E3E48}" destId="{62F748EF-1EE5-4516-9088-745BE9E5ADE1}" srcOrd="2" destOrd="0" parTransId="{88636CDC-6F05-44C2-AC57-21B258E578D7}" sibTransId="{4D5FFFF8-1A6E-471E-83A8-AE47FEC50366}"/>
    <dgm:cxn modelId="{930D253C-AB43-46E8-918B-90969614F234}" type="presOf" srcId="{E82D3E05-9EDC-48A8-AF64-785A97F39EC9}" destId="{40AB6638-2134-400D-A0EA-6029321D4650}" srcOrd="1" destOrd="0" presId="urn:microsoft.com/office/officeart/2005/8/layout/hierarchy2"/>
    <dgm:cxn modelId="{F2FAE45C-035D-40B9-9D9F-EC7A6FDE1308}" type="presOf" srcId="{DF03691A-21CB-4172-8E86-4F517FA7448D}" destId="{8D852168-A94D-4CFD-939B-F53B527929CF}" srcOrd="1" destOrd="0" presId="urn:microsoft.com/office/officeart/2005/8/layout/hierarchy2"/>
    <dgm:cxn modelId="{39DB4D5E-99CA-4EAE-BD51-AE3DE135EFDA}" srcId="{073CE749-6D8A-4791-84C8-E34F5612155C}" destId="{FFA53406-DE8A-48B0-962F-DCB7395206C5}" srcOrd="1" destOrd="0" parTransId="{7D6FF1EC-5695-4035-9876-4975C8A65A3E}" sibTransId="{58179EFC-BF92-47FB-A234-E0C34AAB4CFB}"/>
    <dgm:cxn modelId="{7DFAB95E-2097-4048-8BD7-E4F4C4506E40}" type="presOf" srcId="{D980988F-4A2E-47C0-89AD-FA0C2A357CAB}" destId="{98F8911E-38E9-43DF-B3BF-32B5B484F1EB}" srcOrd="1" destOrd="0" presId="urn:microsoft.com/office/officeart/2005/8/layout/hierarchy2"/>
    <dgm:cxn modelId="{105BF25E-E278-4F68-AC6C-20122237C734}" type="presOf" srcId="{88636CDC-6F05-44C2-AC57-21B258E578D7}" destId="{C6539571-CAF3-4D45-A4F6-A8356494C7BA}" srcOrd="1" destOrd="0" presId="urn:microsoft.com/office/officeart/2005/8/layout/hierarchy2"/>
    <dgm:cxn modelId="{4B95F945-8711-4004-A8AB-77FE664BBA85}" type="presOf" srcId="{7D6FF1EC-5695-4035-9876-4975C8A65A3E}" destId="{B480FDCE-5173-4C67-BFD7-90BBB8DA108B}" srcOrd="0" destOrd="0" presId="urn:microsoft.com/office/officeart/2005/8/layout/hierarchy2"/>
    <dgm:cxn modelId="{2EAF226C-BDCB-46F6-B940-F4092C7AF593}" type="presOf" srcId="{E04F5789-1453-4A56-BA6A-1BC176C48E2E}" destId="{C9933D66-12C0-4E3C-8F20-5AF4FB9B1577}" srcOrd="0" destOrd="0" presId="urn:microsoft.com/office/officeart/2005/8/layout/hierarchy2"/>
    <dgm:cxn modelId="{B27DF86F-2B20-4974-B56B-1CDD406E1323}" type="presOf" srcId="{FFA53406-DE8A-48B0-962F-DCB7395206C5}" destId="{7694062E-CBA3-459C-BCB9-109C06B905B1}" srcOrd="0" destOrd="0" presId="urn:microsoft.com/office/officeart/2005/8/layout/hierarchy2"/>
    <dgm:cxn modelId="{5FE83E51-7F9D-4276-A92C-DA81B69394BF}" type="presOf" srcId="{DF03691A-21CB-4172-8E86-4F517FA7448D}" destId="{3A69031B-61F3-4D75-9229-0667A0FAE5DF}" srcOrd="0" destOrd="0" presId="urn:microsoft.com/office/officeart/2005/8/layout/hierarchy2"/>
    <dgm:cxn modelId="{C8C30776-316D-4E27-AEFF-FD47964E0EC7}" type="presOf" srcId="{D980988F-4A2E-47C0-89AD-FA0C2A357CAB}" destId="{793D5932-6816-426C-AF10-5B95913EA889}" srcOrd="0" destOrd="0" presId="urn:microsoft.com/office/officeart/2005/8/layout/hierarchy2"/>
    <dgm:cxn modelId="{52AB0257-C08D-47C6-B15A-C24552927A78}" type="presOf" srcId="{F18DBD2F-F409-4B86-A28A-C02A4C6AB138}" destId="{E35C63ED-0E48-482D-8D2F-12DFCB985F87}" srcOrd="0" destOrd="0" presId="urn:microsoft.com/office/officeart/2005/8/layout/hierarchy2"/>
    <dgm:cxn modelId="{7C236557-7244-48E7-B362-36B6785240D8}" type="presOf" srcId="{84439237-2D1B-410B-8DD5-A14C652A41E7}" destId="{9E99FE38-034B-48D6-9081-9D9D700A017B}" srcOrd="0" destOrd="0" presId="urn:microsoft.com/office/officeart/2005/8/layout/hierarchy2"/>
    <dgm:cxn modelId="{E339E579-22A8-4734-BCD5-A52D460F8483}" srcId="{D0A35EEF-7760-41AC-A3D2-E21B1454C230}" destId="{93B96CD8-F2CF-44BD-BBE1-50AB9DDBFD18}" srcOrd="0" destOrd="0" parTransId="{F07C6DBB-EDA3-4011-9CD2-44B532311DCD}" sibTransId="{AF5E8AEE-EEF1-46AF-871B-2A5E5C86AE50}"/>
    <dgm:cxn modelId="{34BD517C-7A34-441F-BDE0-18CB8DEEB0DE}" type="presOf" srcId="{073CE749-6D8A-4791-84C8-E34F5612155C}" destId="{89B1ECCA-BC07-41C8-B8ED-D96814177BF0}" srcOrd="0" destOrd="0" presId="urn:microsoft.com/office/officeart/2005/8/layout/hierarchy2"/>
    <dgm:cxn modelId="{7BA2FD81-7FAB-45DA-B21C-9258F085E499}" type="presOf" srcId="{1DCEFB16-EE33-4CCF-89DB-CBBF2145B981}" destId="{D47F3A58-C36D-4714-9A36-E0B92F5D1AE5}" srcOrd="0" destOrd="0" presId="urn:microsoft.com/office/officeart/2005/8/layout/hierarchy2"/>
    <dgm:cxn modelId="{9B20BD95-FB6C-443C-ACC1-6B70055DE1B7}" type="presOf" srcId="{D0A35EEF-7760-41AC-A3D2-E21B1454C230}" destId="{6E4CBB09-4974-47DA-B224-52DB4212678E}" srcOrd="0" destOrd="0" presId="urn:microsoft.com/office/officeart/2005/8/layout/hierarchy2"/>
    <dgm:cxn modelId="{0EF58B9D-E4C9-4AC2-A49D-92D79418D715}" srcId="{9D21E5EB-9563-4E22-BAF1-9019554E3E48}" destId="{D0A35EEF-7760-41AC-A3D2-E21B1454C230}" srcOrd="3" destOrd="0" parTransId="{D980988F-4A2E-47C0-89AD-FA0C2A357CAB}" sibTransId="{40012F08-729C-40F0-B2B1-2E58389EB954}"/>
    <dgm:cxn modelId="{D206B3A0-E240-4ED3-B802-726E9A4FF223}" srcId="{9D21E5EB-9563-4E22-BAF1-9019554E3E48}" destId="{073CE749-6D8A-4791-84C8-E34F5612155C}" srcOrd="0" destOrd="0" parTransId="{E82D3E05-9EDC-48A8-AF64-785A97F39EC9}" sibTransId="{0EDCF555-5AB0-4851-B54E-1F74F3681C77}"/>
    <dgm:cxn modelId="{ACD0A1A4-3F3F-4347-9360-537A9EEE5F6A}" type="presOf" srcId="{E04F5789-1453-4A56-BA6A-1BC176C48E2E}" destId="{E6874A43-1AB8-4E4A-9257-603E737EE26A}" srcOrd="1" destOrd="0" presId="urn:microsoft.com/office/officeart/2005/8/layout/hierarchy2"/>
    <dgm:cxn modelId="{2E1B49A6-F6EF-4916-B3DF-0DECE1041105}" type="presOf" srcId="{88636CDC-6F05-44C2-AC57-21B258E578D7}" destId="{DF581C60-2E20-4A9A-8EFB-266D5ADA953A}" srcOrd="0" destOrd="0" presId="urn:microsoft.com/office/officeart/2005/8/layout/hierarchy2"/>
    <dgm:cxn modelId="{1E8DC7AC-E797-4D76-B124-ACD7328E094A}" type="presOf" srcId="{62F748EF-1EE5-4516-9088-745BE9E5ADE1}" destId="{6B63C214-1C74-4DE0-8BB2-72852934251E}" srcOrd="0" destOrd="0" presId="urn:microsoft.com/office/officeart/2005/8/layout/hierarchy2"/>
    <dgm:cxn modelId="{AC2D6EB3-7C1F-4E0A-8AC7-1E6C2CE2802D}" type="presOf" srcId="{F07C6DBB-EDA3-4011-9CD2-44B532311DCD}" destId="{F864D82A-A0EA-48F4-8320-BE8000243D17}" srcOrd="0" destOrd="0" presId="urn:microsoft.com/office/officeart/2005/8/layout/hierarchy2"/>
    <dgm:cxn modelId="{C146E0B6-CB70-42DD-97A2-D603D195E15D}" type="presOf" srcId="{F07C6DBB-EDA3-4011-9CD2-44B532311DCD}" destId="{796CCE8A-BC75-4215-8C3F-45C733C0B113}" srcOrd="1" destOrd="0" presId="urn:microsoft.com/office/officeart/2005/8/layout/hierarchy2"/>
    <dgm:cxn modelId="{BB03C2BA-E627-4DBF-A250-FD628D27D701}" type="presOf" srcId="{93B96CD8-F2CF-44BD-BBE1-50AB9DDBFD18}" destId="{30CBDEB8-1ADC-4F02-B6D8-7952ADA16A93}" srcOrd="0" destOrd="0" presId="urn:microsoft.com/office/officeart/2005/8/layout/hierarchy2"/>
    <dgm:cxn modelId="{3F6AFCC3-3082-45BC-8B31-39D5A2DF40A6}" type="presOf" srcId="{BC8768A6-A0F7-4BBB-8BE0-A9B47754BE8D}" destId="{62AD6026-C8D7-471F-86C5-5F852FD7E4EE}" srcOrd="1" destOrd="0" presId="urn:microsoft.com/office/officeart/2005/8/layout/hierarchy2"/>
    <dgm:cxn modelId="{C43142CE-03A8-4819-A65F-FEF0CC143933}" type="presOf" srcId="{84439237-2D1B-410B-8DD5-A14C652A41E7}" destId="{CBC96032-0552-4D52-9FC1-09ECB7104160}" srcOrd="1" destOrd="0" presId="urn:microsoft.com/office/officeart/2005/8/layout/hierarchy2"/>
    <dgm:cxn modelId="{BAA7C3D9-5F05-40A5-9C7B-F86E67E1B972}" type="presOf" srcId="{9D21E5EB-9563-4E22-BAF1-9019554E3E48}" destId="{52423613-83E8-41BA-9FCF-AC3E662C9566}" srcOrd="0" destOrd="0" presId="urn:microsoft.com/office/officeart/2005/8/layout/hierarchy2"/>
    <dgm:cxn modelId="{D13E1DDE-2061-4784-925E-8FE3ECAA4EF6}" type="presOf" srcId="{7D6FF1EC-5695-4035-9876-4975C8A65A3E}" destId="{FD95632D-F479-4103-BF68-AD3CAAFF6290}" srcOrd="1" destOrd="0" presId="urn:microsoft.com/office/officeart/2005/8/layout/hierarchy2"/>
    <dgm:cxn modelId="{803372DE-062D-4FF1-8BED-85F95858B2CA}" srcId="{62F748EF-1EE5-4516-9088-745BE9E5ADE1}" destId="{969387E8-0085-480D-B967-2D8867C00F51}" srcOrd="0" destOrd="0" parTransId="{DF03691A-21CB-4172-8E86-4F517FA7448D}" sibTransId="{142CBAD2-08C9-4FE4-BD7C-7292D204352E}"/>
    <dgm:cxn modelId="{D437F0E3-23AB-4446-9983-6FCC7489B7E8}" type="presOf" srcId="{3CAA4D11-F177-4B3A-9F65-905D6516CA36}" destId="{8E456EDB-4C06-493A-9F6D-B319ECE372ED}" srcOrd="0" destOrd="0" presId="urn:microsoft.com/office/officeart/2005/8/layout/hierarchy2"/>
    <dgm:cxn modelId="{43A513E5-E388-41A8-AE10-3FAAA5A86B41}" type="presOf" srcId="{E82D3E05-9EDC-48A8-AF64-785A97F39EC9}" destId="{337BE5E6-1091-4BA7-AC47-09F7EA1D0FC3}" srcOrd="0" destOrd="0" presId="urn:microsoft.com/office/officeart/2005/8/layout/hierarchy2"/>
    <dgm:cxn modelId="{BBE6FBEE-EBC7-468F-8CE7-1A4FFA57AA03}" type="presOf" srcId="{BC8768A6-A0F7-4BBB-8BE0-A9B47754BE8D}" destId="{A269E7FB-C415-4CB8-B060-E55B5833E88F}" srcOrd="0" destOrd="0" presId="urn:microsoft.com/office/officeart/2005/8/layout/hierarchy2"/>
    <dgm:cxn modelId="{025A8AF9-2ADF-4C22-AB53-2DBA45A850CE}" srcId="{073CE749-6D8A-4791-84C8-E34F5612155C}" destId="{F18DBD2F-F409-4B86-A28A-C02A4C6AB138}" srcOrd="0" destOrd="0" parTransId="{84439237-2D1B-410B-8DD5-A14C652A41E7}" sibTransId="{E8A77984-09E4-4700-8536-61E554E5C495}"/>
    <dgm:cxn modelId="{69BE25FB-8D96-417E-95C4-6BE3A06CCF9D}" srcId="{9D21E5EB-9563-4E22-BAF1-9019554E3E48}" destId="{4880D91A-BC45-4CD7-9989-AE82DB3446C3}" srcOrd="1" destOrd="0" parTransId="{E04F5789-1453-4A56-BA6A-1BC176C48E2E}" sibTransId="{D6F0B992-1ED2-4056-903B-B0EBF788FE13}"/>
    <dgm:cxn modelId="{7100F6DC-F1E9-4F94-9E79-A8FFC86724B8}" type="presParOf" srcId="{D47F3A58-C36D-4714-9A36-E0B92F5D1AE5}" destId="{6DAD4606-3FC5-41E4-A98B-BB839AB166BB}" srcOrd="0" destOrd="0" presId="urn:microsoft.com/office/officeart/2005/8/layout/hierarchy2"/>
    <dgm:cxn modelId="{09758BEA-7C22-432A-AE7C-194EA72B4554}" type="presParOf" srcId="{6DAD4606-3FC5-41E4-A98B-BB839AB166BB}" destId="{52423613-83E8-41BA-9FCF-AC3E662C9566}" srcOrd="0" destOrd="0" presId="urn:microsoft.com/office/officeart/2005/8/layout/hierarchy2"/>
    <dgm:cxn modelId="{E08B6E8A-E1DE-4EDF-BC47-A7A4C8470BDC}" type="presParOf" srcId="{6DAD4606-3FC5-41E4-A98B-BB839AB166BB}" destId="{94A5D024-340C-4CA1-A1EF-9F4736B2868F}" srcOrd="1" destOrd="0" presId="urn:microsoft.com/office/officeart/2005/8/layout/hierarchy2"/>
    <dgm:cxn modelId="{31D5C5A2-2D6C-48CA-BB4E-8FF2FFB30151}" type="presParOf" srcId="{94A5D024-340C-4CA1-A1EF-9F4736B2868F}" destId="{337BE5E6-1091-4BA7-AC47-09F7EA1D0FC3}" srcOrd="0" destOrd="0" presId="urn:microsoft.com/office/officeart/2005/8/layout/hierarchy2"/>
    <dgm:cxn modelId="{A677657C-15A1-4566-82FC-045B5105DC84}" type="presParOf" srcId="{337BE5E6-1091-4BA7-AC47-09F7EA1D0FC3}" destId="{40AB6638-2134-400D-A0EA-6029321D4650}" srcOrd="0" destOrd="0" presId="urn:microsoft.com/office/officeart/2005/8/layout/hierarchy2"/>
    <dgm:cxn modelId="{BBF03DE2-D830-472C-AD7F-3D979189D10F}" type="presParOf" srcId="{94A5D024-340C-4CA1-A1EF-9F4736B2868F}" destId="{0615B9FE-0D80-478E-9AEB-CBE20645408A}" srcOrd="1" destOrd="0" presId="urn:microsoft.com/office/officeart/2005/8/layout/hierarchy2"/>
    <dgm:cxn modelId="{37224488-EE6B-41F0-82F0-5B91227E7AA5}" type="presParOf" srcId="{0615B9FE-0D80-478E-9AEB-CBE20645408A}" destId="{89B1ECCA-BC07-41C8-B8ED-D96814177BF0}" srcOrd="0" destOrd="0" presId="urn:microsoft.com/office/officeart/2005/8/layout/hierarchy2"/>
    <dgm:cxn modelId="{90142806-C47F-4B52-A83F-1C6EE142D9E6}" type="presParOf" srcId="{0615B9FE-0D80-478E-9AEB-CBE20645408A}" destId="{44E5ADA7-30D7-4D07-A618-48B9E5228645}" srcOrd="1" destOrd="0" presId="urn:microsoft.com/office/officeart/2005/8/layout/hierarchy2"/>
    <dgm:cxn modelId="{38F84938-CEA5-4AAB-AAF3-52D1DED00A27}" type="presParOf" srcId="{44E5ADA7-30D7-4D07-A618-48B9E5228645}" destId="{9E99FE38-034B-48D6-9081-9D9D700A017B}" srcOrd="0" destOrd="0" presId="urn:microsoft.com/office/officeart/2005/8/layout/hierarchy2"/>
    <dgm:cxn modelId="{DC327D5C-64EE-40DE-BE08-2871EBD8DE50}" type="presParOf" srcId="{9E99FE38-034B-48D6-9081-9D9D700A017B}" destId="{CBC96032-0552-4D52-9FC1-09ECB7104160}" srcOrd="0" destOrd="0" presId="urn:microsoft.com/office/officeart/2005/8/layout/hierarchy2"/>
    <dgm:cxn modelId="{8F44FE69-A27F-49CB-9ED2-5B0E00D658B9}" type="presParOf" srcId="{44E5ADA7-30D7-4D07-A618-48B9E5228645}" destId="{433D8AB5-478D-42D1-A3A7-04B7A3F30B2D}" srcOrd="1" destOrd="0" presId="urn:microsoft.com/office/officeart/2005/8/layout/hierarchy2"/>
    <dgm:cxn modelId="{7138F222-564F-4056-BC27-AF09ADF4E660}" type="presParOf" srcId="{433D8AB5-478D-42D1-A3A7-04B7A3F30B2D}" destId="{E35C63ED-0E48-482D-8D2F-12DFCB985F87}" srcOrd="0" destOrd="0" presId="urn:microsoft.com/office/officeart/2005/8/layout/hierarchy2"/>
    <dgm:cxn modelId="{00C246E1-3D81-4539-891E-D6CA42A37608}" type="presParOf" srcId="{433D8AB5-478D-42D1-A3A7-04B7A3F30B2D}" destId="{308634FD-54BF-4A2F-AEF8-FEC011B677FD}" srcOrd="1" destOrd="0" presId="urn:microsoft.com/office/officeart/2005/8/layout/hierarchy2"/>
    <dgm:cxn modelId="{8D2887BB-775C-4C5B-BF29-06CC6EEFEF2A}" type="presParOf" srcId="{44E5ADA7-30D7-4D07-A618-48B9E5228645}" destId="{B480FDCE-5173-4C67-BFD7-90BBB8DA108B}" srcOrd="2" destOrd="0" presId="urn:microsoft.com/office/officeart/2005/8/layout/hierarchy2"/>
    <dgm:cxn modelId="{2EB88456-9F41-4677-BA2F-FFC12EBE7038}" type="presParOf" srcId="{B480FDCE-5173-4C67-BFD7-90BBB8DA108B}" destId="{FD95632D-F479-4103-BF68-AD3CAAFF6290}" srcOrd="0" destOrd="0" presId="urn:microsoft.com/office/officeart/2005/8/layout/hierarchy2"/>
    <dgm:cxn modelId="{84B45151-523D-40B6-B90E-FE4315E119C8}" type="presParOf" srcId="{44E5ADA7-30D7-4D07-A618-48B9E5228645}" destId="{3C5C7DD1-E6A8-4A7B-B3C7-5D34DD0B0FE4}" srcOrd="3" destOrd="0" presId="urn:microsoft.com/office/officeart/2005/8/layout/hierarchy2"/>
    <dgm:cxn modelId="{8330301D-2110-4EDD-B909-DCE2FB660541}" type="presParOf" srcId="{3C5C7DD1-E6A8-4A7B-B3C7-5D34DD0B0FE4}" destId="{7694062E-CBA3-459C-BCB9-109C06B905B1}" srcOrd="0" destOrd="0" presId="urn:microsoft.com/office/officeart/2005/8/layout/hierarchy2"/>
    <dgm:cxn modelId="{09D7D8FD-F741-490E-8F9D-B4E239DAA2BA}" type="presParOf" srcId="{3C5C7DD1-E6A8-4A7B-B3C7-5D34DD0B0FE4}" destId="{6909B0C3-3240-4345-BDEB-ADAF4FE729BC}" srcOrd="1" destOrd="0" presId="urn:microsoft.com/office/officeart/2005/8/layout/hierarchy2"/>
    <dgm:cxn modelId="{0F7B56E8-E5F2-4FC2-941C-8BF7CDB9AFA0}" type="presParOf" srcId="{94A5D024-340C-4CA1-A1EF-9F4736B2868F}" destId="{C9933D66-12C0-4E3C-8F20-5AF4FB9B1577}" srcOrd="2" destOrd="0" presId="urn:microsoft.com/office/officeart/2005/8/layout/hierarchy2"/>
    <dgm:cxn modelId="{835CE97B-1E48-419A-9A85-DFFCC6E9ABE9}" type="presParOf" srcId="{C9933D66-12C0-4E3C-8F20-5AF4FB9B1577}" destId="{E6874A43-1AB8-4E4A-9257-603E737EE26A}" srcOrd="0" destOrd="0" presId="urn:microsoft.com/office/officeart/2005/8/layout/hierarchy2"/>
    <dgm:cxn modelId="{CCF0428A-7684-4CE2-AA88-6363EC2040B0}" type="presParOf" srcId="{94A5D024-340C-4CA1-A1EF-9F4736B2868F}" destId="{253976AB-E1C5-4C93-B2C9-5668AB0F144D}" srcOrd="3" destOrd="0" presId="urn:microsoft.com/office/officeart/2005/8/layout/hierarchy2"/>
    <dgm:cxn modelId="{2462A977-A4EE-4295-B290-D06C65FE60B5}" type="presParOf" srcId="{253976AB-E1C5-4C93-B2C9-5668AB0F144D}" destId="{2ADDB7AB-5EAC-4456-BD5D-B12F65254FDC}" srcOrd="0" destOrd="0" presId="urn:microsoft.com/office/officeart/2005/8/layout/hierarchy2"/>
    <dgm:cxn modelId="{749EFF12-4CAB-4B4E-A1DD-D121A6A01825}" type="presParOf" srcId="{253976AB-E1C5-4C93-B2C9-5668AB0F144D}" destId="{2FE0F1EB-2FBA-4BAD-A860-9C292CE0763C}" srcOrd="1" destOrd="0" presId="urn:microsoft.com/office/officeart/2005/8/layout/hierarchy2"/>
    <dgm:cxn modelId="{DA189788-B9F7-495B-A533-7AA13932FC9C}" type="presParOf" srcId="{2FE0F1EB-2FBA-4BAD-A860-9C292CE0763C}" destId="{A269E7FB-C415-4CB8-B060-E55B5833E88F}" srcOrd="0" destOrd="0" presId="urn:microsoft.com/office/officeart/2005/8/layout/hierarchy2"/>
    <dgm:cxn modelId="{AA63364F-C7A7-4C8D-8FDB-CA380C370FA0}" type="presParOf" srcId="{A269E7FB-C415-4CB8-B060-E55B5833E88F}" destId="{62AD6026-C8D7-471F-86C5-5F852FD7E4EE}" srcOrd="0" destOrd="0" presId="urn:microsoft.com/office/officeart/2005/8/layout/hierarchy2"/>
    <dgm:cxn modelId="{CF083F1C-2357-440D-8E2D-031E437C4B1F}" type="presParOf" srcId="{2FE0F1EB-2FBA-4BAD-A860-9C292CE0763C}" destId="{6D0B9E1C-E78D-4DDE-8A64-0722127F6E3A}" srcOrd="1" destOrd="0" presId="urn:microsoft.com/office/officeart/2005/8/layout/hierarchy2"/>
    <dgm:cxn modelId="{96C34AC4-C883-4E87-B15C-E89C902644AE}" type="presParOf" srcId="{6D0B9E1C-E78D-4DDE-8A64-0722127F6E3A}" destId="{8E456EDB-4C06-493A-9F6D-B319ECE372ED}" srcOrd="0" destOrd="0" presId="urn:microsoft.com/office/officeart/2005/8/layout/hierarchy2"/>
    <dgm:cxn modelId="{944B0C92-D375-42C1-8C0E-8E16395A02F0}" type="presParOf" srcId="{6D0B9E1C-E78D-4DDE-8A64-0722127F6E3A}" destId="{1BAC5DD9-3EA5-44A6-AC51-C684A7F3BB8A}" srcOrd="1" destOrd="0" presId="urn:microsoft.com/office/officeart/2005/8/layout/hierarchy2"/>
    <dgm:cxn modelId="{DD8FB562-C4CB-4016-B9C2-C993088A2AC3}" type="presParOf" srcId="{94A5D024-340C-4CA1-A1EF-9F4736B2868F}" destId="{DF581C60-2E20-4A9A-8EFB-266D5ADA953A}" srcOrd="4" destOrd="0" presId="urn:microsoft.com/office/officeart/2005/8/layout/hierarchy2"/>
    <dgm:cxn modelId="{3AF8FFA1-4561-46BC-A085-B8D6C072A897}" type="presParOf" srcId="{DF581C60-2E20-4A9A-8EFB-266D5ADA953A}" destId="{C6539571-CAF3-4D45-A4F6-A8356494C7BA}" srcOrd="0" destOrd="0" presId="urn:microsoft.com/office/officeart/2005/8/layout/hierarchy2"/>
    <dgm:cxn modelId="{41DF7092-4CE6-4122-80EA-8F07A2A775E3}" type="presParOf" srcId="{94A5D024-340C-4CA1-A1EF-9F4736B2868F}" destId="{D68C701A-60C4-4D63-8F3D-FD07915879BF}" srcOrd="5" destOrd="0" presId="urn:microsoft.com/office/officeart/2005/8/layout/hierarchy2"/>
    <dgm:cxn modelId="{21175883-7B6C-4026-9C12-109B775A8796}" type="presParOf" srcId="{D68C701A-60C4-4D63-8F3D-FD07915879BF}" destId="{6B63C214-1C74-4DE0-8BB2-72852934251E}" srcOrd="0" destOrd="0" presId="urn:microsoft.com/office/officeart/2005/8/layout/hierarchy2"/>
    <dgm:cxn modelId="{909341EC-A404-4959-90C6-9C515E8C2302}" type="presParOf" srcId="{D68C701A-60C4-4D63-8F3D-FD07915879BF}" destId="{85CBC762-7E7D-4EEA-9439-F896C0F254B5}" srcOrd="1" destOrd="0" presId="urn:microsoft.com/office/officeart/2005/8/layout/hierarchy2"/>
    <dgm:cxn modelId="{11BF8F09-A058-4A46-84EA-51C9BEE02FBB}" type="presParOf" srcId="{85CBC762-7E7D-4EEA-9439-F896C0F254B5}" destId="{3A69031B-61F3-4D75-9229-0667A0FAE5DF}" srcOrd="0" destOrd="0" presId="urn:microsoft.com/office/officeart/2005/8/layout/hierarchy2"/>
    <dgm:cxn modelId="{06FE971C-D85D-4741-B886-E7298D492D80}" type="presParOf" srcId="{3A69031B-61F3-4D75-9229-0667A0FAE5DF}" destId="{8D852168-A94D-4CFD-939B-F53B527929CF}" srcOrd="0" destOrd="0" presId="urn:microsoft.com/office/officeart/2005/8/layout/hierarchy2"/>
    <dgm:cxn modelId="{3B5668C1-A2A9-4034-8A04-2FF187416774}" type="presParOf" srcId="{85CBC762-7E7D-4EEA-9439-F896C0F254B5}" destId="{D3AFAB64-F254-490D-B63A-1B83398BD75C}" srcOrd="1" destOrd="0" presId="urn:microsoft.com/office/officeart/2005/8/layout/hierarchy2"/>
    <dgm:cxn modelId="{8F6ACA05-8D10-4839-AC49-525AB386BFD0}" type="presParOf" srcId="{D3AFAB64-F254-490D-B63A-1B83398BD75C}" destId="{0411C689-9F92-4CC6-9ADE-B17331CDB1BE}" srcOrd="0" destOrd="0" presId="urn:microsoft.com/office/officeart/2005/8/layout/hierarchy2"/>
    <dgm:cxn modelId="{F683C700-2000-42A3-A4C9-0744BF41895D}" type="presParOf" srcId="{D3AFAB64-F254-490D-B63A-1B83398BD75C}" destId="{5C965F44-FA1B-42CB-B529-1E65AA48439D}" srcOrd="1" destOrd="0" presId="urn:microsoft.com/office/officeart/2005/8/layout/hierarchy2"/>
    <dgm:cxn modelId="{772F45A4-33D2-4763-8F4E-E957E9694273}" type="presParOf" srcId="{94A5D024-340C-4CA1-A1EF-9F4736B2868F}" destId="{793D5932-6816-426C-AF10-5B95913EA889}" srcOrd="6" destOrd="0" presId="urn:microsoft.com/office/officeart/2005/8/layout/hierarchy2"/>
    <dgm:cxn modelId="{333AEE41-92E4-4A99-83B6-DEC6E5829BA9}" type="presParOf" srcId="{793D5932-6816-426C-AF10-5B95913EA889}" destId="{98F8911E-38E9-43DF-B3BF-32B5B484F1EB}" srcOrd="0" destOrd="0" presId="urn:microsoft.com/office/officeart/2005/8/layout/hierarchy2"/>
    <dgm:cxn modelId="{93697E5A-81FB-4E4B-84DF-4D4369590D86}" type="presParOf" srcId="{94A5D024-340C-4CA1-A1EF-9F4736B2868F}" destId="{7D778D6F-4526-4826-ACF4-E408368B8A46}" srcOrd="7" destOrd="0" presId="urn:microsoft.com/office/officeart/2005/8/layout/hierarchy2"/>
    <dgm:cxn modelId="{CEA32CFF-76F2-4BA1-88BC-C1A7C21E862F}" type="presParOf" srcId="{7D778D6F-4526-4826-ACF4-E408368B8A46}" destId="{6E4CBB09-4974-47DA-B224-52DB4212678E}" srcOrd="0" destOrd="0" presId="urn:microsoft.com/office/officeart/2005/8/layout/hierarchy2"/>
    <dgm:cxn modelId="{285E7370-66CB-47FC-8652-C1608E87B343}" type="presParOf" srcId="{7D778D6F-4526-4826-ACF4-E408368B8A46}" destId="{816B8A73-A92E-4487-94AB-C74541588CC7}" srcOrd="1" destOrd="0" presId="urn:microsoft.com/office/officeart/2005/8/layout/hierarchy2"/>
    <dgm:cxn modelId="{4C9A922B-E52D-43F5-88AB-CE8D24D69D44}" type="presParOf" srcId="{816B8A73-A92E-4487-94AB-C74541588CC7}" destId="{F864D82A-A0EA-48F4-8320-BE8000243D17}" srcOrd="0" destOrd="0" presId="urn:microsoft.com/office/officeart/2005/8/layout/hierarchy2"/>
    <dgm:cxn modelId="{54339C3B-9B3C-4921-95E3-7E466B857D2F}" type="presParOf" srcId="{F864D82A-A0EA-48F4-8320-BE8000243D17}" destId="{796CCE8A-BC75-4215-8C3F-45C733C0B113}" srcOrd="0" destOrd="0" presId="urn:microsoft.com/office/officeart/2005/8/layout/hierarchy2"/>
    <dgm:cxn modelId="{72846A4B-37E4-4C86-9D94-0B05F28E61F7}" type="presParOf" srcId="{816B8A73-A92E-4487-94AB-C74541588CC7}" destId="{499400F8-5212-4D9B-8DD0-EC78EB63E319}" srcOrd="1" destOrd="0" presId="urn:microsoft.com/office/officeart/2005/8/layout/hierarchy2"/>
    <dgm:cxn modelId="{4FDFFF41-5717-4821-BE88-2478D07E9512}" type="presParOf" srcId="{499400F8-5212-4D9B-8DD0-EC78EB63E319}" destId="{30CBDEB8-1ADC-4F02-B6D8-7952ADA16A93}" srcOrd="0" destOrd="0" presId="urn:microsoft.com/office/officeart/2005/8/layout/hierarchy2"/>
    <dgm:cxn modelId="{2175186C-559E-42C4-86C1-2946B1678DE2}" type="presParOf" srcId="{499400F8-5212-4D9B-8DD0-EC78EB63E319}" destId="{1B115BEC-BA85-4334-A663-616AA8FBF3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EFB16-EE33-4CCF-89DB-CBBF2145B98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E0F1D4-645A-4195-BDBD-C2FA1503071E}" type="asst">
      <dgm:prSet/>
      <dgm:spPr/>
      <dgm:t>
        <a:bodyPr/>
        <a:lstStyle/>
        <a:p>
          <a:r>
            <a:rPr lang="en-US" sz="3400"/>
            <a:t>Battery Management System</a:t>
          </a:r>
        </a:p>
      </dgm:t>
    </dgm:pt>
    <dgm:pt modelId="{DB82804F-D74D-432E-9533-0270FFE2B7E7}" type="parTrans" cxnId="{D6047C87-B285-4919-8922-04DBC0962AD5}">
      <dgm:prSet/>
      <dgm:spPr/>
      <dgm:t>
        <a:bodyPr/>
        <a:lstStyle/>
        <a:p>
          <a:endParaRPr lang="en-US"/>
        </a:p>
      </dgm:t>
    </dgm:pt>
    <dgm:pt modelId="{0CE8E4AA-4232-4DB4-9683-9FCD8258120B}" type="sibTrans" cxnId="{D6047C87-B285-4919-8922-04DBC0962AD5}">
      <dgm:prSet/>
      <dgm:spPr/>
      <dgm:t>
        <a:bodyPr/>
        <a:lstStyle/>
        <a:p>
          <a:endParaRPr lang="en-US"/>
        </a:p>
      </dgm:t>
    </dgm:pt>
    <dgm:pt modelId="{0ABCD2AE-3531-404F-9222-B4C6AB7E6991}">
      <dgm:prSet/>
      <dgm:spPr/>
      <dgm:t>
        <a:bodyPr/>
        <a:lstStyle/>
        <a:p>
          <a:r>
            <a:rPr lang="en-US"/>
            <a:t>Monitor</a:t>
          </a:r>
        </a:p>
      </dgm:t>
    </dgm:pt>
    <dgm:pt modelId="{2FFAC151-623E-4BCB-8A8A-5D2242FCC302}" type="parTrans" cxnId="{3749308C-9A3E-4256-95F4-CFE43F218C60}">
      <dgm:prSet/>
      <dgm:spPr/>
      <dgm:t>
        <a:bodyPr/>
        <a:lstStyle/>
        <a:p>
          <a:endParaRPr lang="en-US"/>
        </a:p>
      </dgm:t>
    </dgm:pt>
    <dgm:pt modelId="{F988B6B9-51B7-4CB6-A6FA-97F36CA1FBF3}" type="sibTrans" cxnId="{3749308C-9A3E-4256-95F4-CFE43F218C60}">
      <dgm:prSet/>
      <dgm:spPr/>
      <dgm:t>
        <a:bodyPr/>
        <a:lstStyle/>
        <a:p>
          <a:endParaRPr lang="en-US"/>
        </a:p>
      </dgm:t>
    </dgm:pt>
    <dgm:pt modelId="{A268A1CD-2DAB-4C0E-BE26-797E3E3E86B9}">
      <dgm:prSet/>
      <dgm:spPr/>
      <dgm:t>
        <a:bodyPr/>
        <a:lstStyle/>
        <a:p>
          <a:r>
            <a:rPr lang="en-US" sz="3400"/>
            <a:t>Control</a:t>
          </a:r>
        </a:p>
      </dgm:t>
    </dgm:pt>
    <dgm:pt modelId="{3B360DA7-ABAB-4772-9CE2-9EA3F7382034}" type="parTrans" cxnId="{37BEFC1A-C1E0-43D4-BCAF-4EA3CED27911}">
      <dgm:prSet/>
      <dgm:spPr/>
      <dgm:t>
        <a:bodyPr/>
        <a:lstStyle/>
        <a:p>
          <a:endParaRPr lang="en-US"/>
        </a:p>
      </dgm:t>
    </dgm:pt>
    <dgm:pt modelId="{E6687C9B-FA59-47A3-BAC7-53AC9FD872D4}" type="sibTrans" cxnId="{37BEFC1A-C1E0-43D4-BCAF-4EA3CED27911}">
      <dgm:prSet/>
      <dgm:spPr/>
      <dgm:t>
        <a:bodyPr/>
        <a:lstStyle/>
        <a:p>
          <a:endParaRPr lang="en-US"/>
        </a:p>
      </dgm:t>
    </dgm:pt>
    <dgm:pt modelId="{457EC38D-92E3-417F-855A-9A44D495CEE0}">
      <dgm:prSet/>
      <dgm:spPr/>
      <dgm:t>
        <a:bodyPr/>
        <a:lstStyle/>
        <a:p>
          <a:r>
            <a:rPr lang="en-US" sz="3400"/>
            <a:t>Charge</a:t>
          </a:r>
        </a:p>
      </dgm:t>
    </dgm:pt>
    <dgm:pt modelId="{F74B4BF7-9C6D-4F53-BEE0-F7B22F351C56}" type="parTrans" cxnId="{80E7D535-E5D0-4649-A165-1513A99DC4AF}">
      <dgm:prSet/>
      <dgm:spPr/>
      <dgm:t>
        <a:bodyPr/>
        <a:lstStyle/>
        <a:p>
          <a:endParaRPr lang="en-US"/>
        </a:p>
      </dgm:t>
    </dgm:pt>
    <dgm:pt modelId="{2FE16503-AD31-4FF5-BDAE-5B19C130A62A}" type="sibTrans" cxnId="{80E7D535-E5D0-4649-A165-1513A99DC4AF}">
      <dgm:prSet/>
      <dgm:spPr/>
      <dgm:t>
        <a:bodyPr/>
        <a:lstStyle/>
        <a:p>
          <a:endParaRPr lang="en-US"/>
        </a:p>
      </dgm:t>
    </dgm:pt>
    <dgm:pt modelId="{D4EB3E46-6DA7-40C2-B955-A58476BFB2F4}">
      <dgm:prSet/>
      <dgm:spPr/>
      <dgm:t>
        <a:bodyPr/>
        <a:lstStyle/>
        <a:p>
          <a:r>
            <a:rPr lang="en-US"/>
            <a:t>Current Flow</a:t>
          </a:r>
        </a:p>
      </dgm:t>
    </dgm:pt>
    <dgm:pt modelId="{5EE4429E-86D9-4E76-90E9-B09F4D3A2AC9}" type="parTrans" cxnId="{50748575-C260-48D8-A4FF-A5D31BF1453D}">
      <dgm:prSet/>
      <dgm:spPr/>
      <dgm:t>
        <a:bodyPr/>
        <a:lstStyle/>
        <a:p>
          <a:endParaRPr lang="en-US"/>
        </a:p>
      </dgm:t>
    </dgm:pt>
    <dgm:pt modelId="{E904020F-42EF-45E5-82AD-8CB3F629513F}" type="sibTrans" cxnId="{50748575-C260-48D8-A4FF-A5D31BF1453D}">
      <dgm:prSet/>
      <dgm:spPr/>
      <dgm:t>
        <a:bodyPr/>
        <a:lstStyle/>
        <a:p>
          <a:endParaRPr lang="en-US"/>
        </a:p>
      </dgm:t>
    </dgm:pt>
    <dgm:pt modelId="{A24C80D8-6168-44FF-9B0D-8FAFDEC43E0D}">
      <dgm:prSet/>
      <dgm:spPr/>
      <dgm:t>
        <a:bodyPr/>
        <a:lstStyle/>
        <a:p>
          <a:r>
            <a:rPr lang="en-US" sz="3200"/>
            <a:t>Voltage Level</a:t>
          </a:r>
        </a:p>
      </dgm:t>
    </dgm:pt>
    <dgm:pt modelId="{2BC56030-A546-4758-8094-FB90F9284FD6}" type="parTrans" cxnId="{12E3646E-2E9E-4B3E-9A20-CDC0FC976A30}">
      <dgm:prSet/>
      <dgm:spPr/>
      <dgm:t>
        <a:bodyPr/>
        <a:lstStyle/>
        <a:p>
          <a:endParaRPr lang="en-US"/>
        </a:p>
      </dgm:t>
    </dgm:pt>
    <dgm:pt modelId="{54A6C100-C3DB-4B9A-AC68-38F126ECFB20}" type="sibTrans" cxnId="{12E3646E-2E9E-4B3E-9A20-CDC0FC976A30}">
      <dgm:prSet/>
      <dgm:spPr/>
      <dgm:t>
        <a:bodyPr/>
        <a:lstStyle/>
        <a:p>
          <a:endParaRPr lang="en-US"/>
        </a:p>
      </dgm:t>
    </dgm:pt>
    <dgm:pt modelId="{EF69D077-27EE-48D0-8F95-C572FB4F70B2}">
      <dgm:prSet/>
      <dgm:spPr/>
      <dgm:t>
        <a:bodyPr/>
        <a:lstStyle/>
        <a:p>
          <a:r>
            <a:rPr lang="en-US"/>
            <a:t>Power Output</a:t>
          </a:r>
        </a:p>
      </dgm:t>
    </dgm:pt>
    <dgm:pt modelId="{AB03506D-37FE-44CC-A740-56031FDA221F}" type="parTrans" cxnId="{626932E2-B085-4E99-B6D4-BDE708087B5A}">
      <dgm:prSet/>
      <dgm:spPr/>
      <dgm:t>
        <a:bodyPr/>
        <a:lstStyle/>
        <a:p>
          <a:endParaRPr lang="en-US"/>
        </a:p>
      </dgm:t>
    </dgm:pt>
    <dgm:pt modelId="{206AACE7-6EA6-4959-B80D-6DA748539F3E}" type="sibTrans" cxnId="{626932E2-B085-4E99-B6D4-BDE708087B5A}">
      <dgm:prSet/>
      <dgm:spPr/>
      <dgm:t>
        <a:bodyPr/>
        <a:lstStyle/>
        <a:p>
          <a:endParaRPr lang="en-US"/>
        </a:p>
      </dgm:t>
    </dgm:pt>
    <dgm:pt modelId="{496342F3-6F70-4DB9-AF91-6F55BB6D170C}">
      <dgm:prSet/>
      <dgm:spPr/>
      <dgm:t>
        <a:bodyPr/>
        <a:lstStyle/>
        <a:p>
          <a:r>
            <a:rPr lang="en-US"/>
            <a:t>Batteries</a:t>
          </a:r>
        </a:p>
      </dgm:t>
    </dgm:pt>
    <dgm:pt modelId="{C6AA0DD9-079C-4271-A791-0E5FDD2A97E3}" type="parTrans" cxnId="{608FB9F2-E3AD-4B7E-86A2-99C36525E6F6}">
      <dgm:prSet/>
      <dgm:spPr/>
      <dgm:t>
        <a:bodyPr/>
        <a:lstStyle/>
        <a:p>
          <a:endParaRPr lang="en-US"/>
        </a:p>
      </dgm:t>
    </dgm:pt>
    <dgm:pt modelId="{1341EA74-732D-4F7B-9503-2C4FFC3CA546}" type="sibTrans" cxnId="{608FB9F2-E3AD-4B7E-86A2-99C36525E6F6}">
      <dgm:prSet/>
      <dgm:spPr/>
      <dgm:t>
        <a:bodyPr/>
        <a:lstStyle/>
        <a:p>
          <a:endParaRPr lang="en-US"/>
        </a:p>
      </dgm:t>
    </dgm:pt>
    <dgm:pt modelId="{198E4892-1C2B-44CE-9954-EAC7C79E0EB8}">
      <dgm:prSet/>
      <dgm:spPr/>
      <dgm:t>
        <a:bodyPr/>
        <a:lstStyle/>
        <a:p>
          <a:r>
            <a:rPr lang="en-US" sz="3200"/>
            <a:t>Temperature</a:t>
          </a:r>
        </a:p>
      </dgm:t>
    </dgm:pt>
    <dgm:pt modelId="{955F2FAE-387B-4FA2-9B0C-AF1C9AD7A6F3}" type="parTrans" cxnId="{AD34116B-2EB5-41FF-AD63-516A38B07FDD}">
      <dgm:prSet/>
      <dgm:spPr/>
      <dgm:t>
        <a:bodyPr/>
        <a:lstStyle/>
        <a:p>
          <a:endParaRPr lang="en-US"/>
        </a:p>
      </dgm:t>
    </dgm:pt>
    <dgm:pt modelId="{D232AE8C-67CE-4D73-ADDC-B2C3CD44C84F}" type="sibTrans" cxnId="{AD34116B-2EB5-41FF-AD63-516A38B07FDD}">
      <dgm:prSet/>
      <dgm:spPr/>
      <dgm:t>
        <a:bodyPr/>
        <a:lstStyle/>
        <a:p>
          <a:endParaRPr lang="en-US"/>
        </a:p>
      </dgm:t>
    </dgm:pt>
    <dgm:pt modelId="{D47F3A58-C36D-4714-9A36-E0B92F5D1AE5}" type="pres">
      <dgm:prSet presAssocID="{1DCEFB16-EE33-4CCF-89DB-CBBF2145B9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5FC640-FD07-489F-A10A-BFB20A6838EC}" type="pres">
      <dgm:prSet presAssocID="{82E0F1D4-645A-4195-BDBD-C2FA1503071E}" presName="root1" presStyleCnt="0"/>
      <dgm:spPr/>
    </dgm:pt>
    <dgm:pt modelId="{F41FDE25-62A9-43BA-A27F-0B8E1826990D}" type="pres">
      <dgm:prSet presAssocID="{82E0F1D4-645A-4195-BDBD-C2FA1503071E}" presName="LevelOneTextNode" presStyleLbl="node0" presStyleIdx="0" presStyleCnt="1">
        <dgm:presLayoutVars>
          <dgm:chPref val="3"/>
        </dgm:presLayoutVars>
      </dgm:prSet>
      <dgm:spPr/>
    </dgm:pt>
    <dgm:pt modelId="{B5D4521F-C178-4038-B2E3-B32F1CCF862D}" type="pres">
      <dgm:prSet presAssocID="{82E0F1D4-645A-4195-BDBD-C2FA1503071E}" presName="level2hierChild" presStyleCnt="0"/>
      <dgm:spPr/>
    </dgm:pt>
    <dgm:pt modelId="{3C171A4A-9223-4A87-8290-77F7A7017A6D}" type="pres">
      <dgm:prSet presAssocID="{2FFAC151-623E-4BCB-8A8A-5D2242FCC302}" presName="conn2-1" presStyleLbl="parChTrans1D2" presStyleIdx="0" presStyleCnt="3"/>
      <dgm:spPr/>
    </dgm:pt>
    <dgm:pt modelId="{6C490AA8-C800-4089-94C1-689169B483FC}" type="pres">
      <dgm:prSet presAssocID="{2FFAC151-623E-4BCB-8A8A-5D2242FCC302}" presName="connTx" presStyleLbl="parChTrans1D2" presStyleIdx="0" presStyleCnt="3"/>
      <dgm:spPr/>
    </dgm:pt>
    <dgm:pt modelId="{16E5C090-B7CC-47F3-83AE-5716844D6DB5}" type="pres">
      <dgm:prSet presAssocID="{0ABCD2AE-3531-404F-9222-B4C6AB7E6991}" presName="root2" presStyleCnt="0"/>
      <dgm:spPr/>
    </dgm:pt>
    <dgm:pt modelId="{D7F9D211-2C68-4971-AB7C-902C34D69D5A}" type="pres">
      <dgm:prSet presAssocID="{0ABCD2AE-3531-404F-9222-B4C6AB7E6991}" presName="LevelTwoTextNode" presStyleLbl="node2" presStyleIdx="0" presStyleCnt="3">
        <dgm:presLayoutVars>
          <dgm:chPref val="3"/>
        </dgm:presLayoutVars>
      </dgm:prSet>
      <dgm:spPr/>
    </dgm:pt>
    <dgm:pt modelId="{3272CEB0-E47F-41E8-8640-40BC76A0EA00}" type="pres">
      <dgm:prSet presAssocID="{0ABCD2AE-3531-404F-9222-B4C6AB7E6991}" presName="level3hierChild" presStyleCnt="0"/>
      <dgm:spPr/>
    </dgm:pt>
    <dgm:pt modelId="{1296D2AD-F80A-4916-818E-8A9824837CFF}" type="pres">
      <dgm:prSet presAssocID="{5EE4429E-86D9-4E76-90E9-B09F4D3A2AC9}" presName="conn2-1" presStyleLbl="parChTrans1D3" presStyleIdx="0" presStyleCnt="5"/>
      <dgm:spPr/>
    </dgm:pt>
    <dgm:pt modelId="{1EE218F5-704E-4787-A5CD-FF0F3360459E}" type="pres">
      <dgm:prSet presAssocID="{5EE4429E-86D9-4E76-90E9-B09F4D3A2AC9}" presName="connTx" presStyleLbl="parChTrans1D3" presStyleIdx="0" presStyleCnt="5"/>
      <dgm:spPr/>
    </dgm:pt>
    <dgm:pt modelId="{87354114-ED28-4391-A911-2ADA64A52100}" type="pres">
      <dgm:prSet presAssocID="{D4EB3E46-6DA7-40C2-B955-A58476BFB2F4}" presName="root2" presStyleCnt="0"/>
      <dgm:spPr/>
    </dgm:pt>
    <dgm:pt modelId="{FBD76395-3851-48C7-AC62-901044D9ACD4}" type="pres">
      <dgm:prSet presAssocID="{D4EB3E46-6DA7-40C2-B955-A58476BFB2F4}" presName="LevelTwoTextNode" presStyleLbl="node3" presStyleIdx="0" presStyleCnt="5">
        <dgm:presLayoutVars>
          <dgm:chPref val="3"/>
        </dgm:presLayoutVars>
      </dgm:prSet>
      <dgm:spPr/>
    </dgm:pt>
    <dgm:pt modelId="{49EA25D5-D648-44AE-9EB4-D6E1C5AB328C}" type="pres">
      <dgm:prSet presAssocID="{D4EB3E46-6DA7-40C2-B955-A58476BFB2F4}" presName="level3hierChild" presStyleCnt="0"/>
      <dgm:spPr/>
    </dgm:pt>
    <dgm:pt modelId="{3490F936-5AB4-4C16-8EC1-AB3BC7449932}" type="pres">
      <dgm:prSet presAssocID="{2BC56030-A546-4758-8094-FB90F9284FD6}" presName="conn2-1" presStyleLbl="parChTrans1D3" presStyleIdx="1" presStyleCnt="5"/>
      <dgm:spPr/>
    </dgm:pt>
    <dgm:pt modelId="{27ADFFD5-3B4F-481A-BA9D-CA45569B3E33}" type="pres">
      <dgm:prSet presAssocID="{2BC56030-A546-4758-8094-FB90F9284FD6}" presName="connTx" presStyleLbl="parChTrans1D3" presStyleIdx="1" presStyleCnt="5"/>
      <dgm:spPr/>
    </dgm:pt>
    <dgm:pt modelId="{8AD84317-7D60-4ACF-A8AF-8EC111C46B2B}" type="pres">
      <dgm:prSet presAssocID="{A24C80D8-6168-44FF-9B0D-8FAFDEC43E0D}" presName="root2" presStyleCnt="0"/>
      <dgm:spPr/>
    </dgm:pt>
    <dgm:pt modelId="{C3E22E28-3F46-4AB9-B951-6CF01F0818FC}" type="pres">
      <dgm:prSet presAssocID="{A24C80D8-6168-44FF-9B0D-8FAFDEC43E0D}" presName="LevelTwoTextNode" presStyleLbl="node3" presStyleIdx="1" presStyleCnt="5">
        <dgm:presLayoutVars>
          <dgm:chPref val="3"/>
        </dgm:presLayoutVars>
      </dgm:prSet>
      <dgm:spPr/>
    </dgm:pt>
    <dgm:pt modelId="{D5762B54-18A3-4454-B386-1412E2E4D997}" type="pres">
      <dgm:prSet presAssocID="{A24C80D8-6168-44FF-9B0D-8FAFDEC43E0D}" presName="level3hierChild" presStyleCnt="0"/>
      <dgm:spPr/>
    </dgm:pt>
    <dgm:pt modelId="{B184C0C0-F6F9-4E5F-8DB5-45C993680155}" type="pres">
      <dgm:prSet presAssocID="{955F2FAE-387B-4FA2-9B0C-AF1C9AD7A6F3}" presName="conn2-1" presStyleLbl="parChTrans1D3" presStyleIdx="2" presStyleCnt="5"/>
      <dgm:spPr/>
    </dgm:pt>
    <dgm:pt modelId="{F640B8D3-72C4-4DF2-9B43-DC082645D6F4}" type="pres">
      <dgm:prSet presAssocID="{955F2FAE-387B-4FA2-9B0C-AF1C9AD7A6F3}" presName="connTx" presStyleLbl="parChTrans1D3" presStyleIdx="2" presStyleCnt="5"/>
      <dgm:spPr/>
    </dgm:pt>
    <dgm:pt modelId="{7C2081BC-DA33-4AE4-A958-ADEFB5F07A58}" type="pres">
      <dgm:prSet presAssocID="{198E4892-1C2B-44CE-9954-EAC7C79E0EB8}" presName="root2" presStyleCnt="0"/>
      <dgm:spPr/>
    </dgm:pt>
    <dgm:pt modelId="{04A53B5D-C558-49F8-A86A-5221E9F6A7DA}" type="pres">
      <dgm:prSet presAssocID="{198E4892-1C2B-44CE-9954-EAC7C79E0EB8}" presName="LevelTwoTextNode" presStyleLbl="node3" presStyleIdx="2" presStyleCnt="5">
        <dgm:presLayoutVars>
          <dgm:chPref val="3"/>
        </dgm:presLayoutVars>
      </dgm:prSet>
      <dgm:spPr/>
    </dgm:pt>
    <dgm:pt modelId="{6D95522C-5CB2-4732-A727-9662947FFA6B}" type="pres">
      <dgm:prSet presAssocID="{198E4892-1C2B-44CE-9954-EAC7C79E0EB8}" presName="level3hierChild" presStyleCnt="0"/>
      <dgm:spPr/>
    </dgm:pt>
    <dgm:pt modelId="{579255A4-8133-43A4-B452-31408EE16441}" type="pres">
      <dgm:prSet presAssocID="{3B360DA7-ABAB-4772-9CE2-9EA3F7382034}" presName="conn2-1" presStyleLbl="parChTrans1D2" presStyleIdx="1" presStyleCnt="3"/>
      <dgm:spPr/>
    </dgm:pt>
    <dgm:pt modelId="{1830CCF0-AD52-467B-9C23-8A6C0CDD43EF}" type="pres">
      <dgm:prSet presAssocID="{3B360DA7-ABAB-4772-9CE2-9EA3F7382034}" presName="connTx" presStyleLbl="parChTrans1D2" presStyleIdx="1" presStyleCnt="3"/>
      <dgm:spPr/>
    </dgm:pt>
    <dgm:pt modelId="{78939ABF-B4E6-4F4D-9495-4DAB3B3AA1DB}" type="pres">
      <dgm:prSet presAssocID="{A268A1CD-2DAB-4C0E-BE26-797E3E3E86B9}" presName="root2" presStyleCnt="0"/>
      <dgm:spPr/>
    </dgm:pt>
    <dgm:pt modelId="{8BD1CCD2-6492-4C52-A0C8-188619ACEA37}" type="pres">
      <dgm:prSet presAssocID="{A268A1CD-2DAB-4C0E-BE26-797E3E3E86B9}" presName="LevelTwoTextNode" presStyleLbl="node2" presStyleIdx="1" presStyleCnt="3">
        <dgm:presLayoutVars>
          <dgm:chPref val="3"/>
        </dgm:presLayoutVars>
      </dgm:prSet>
      <dgm:spPr/>
    </dgm:pt>
    <dgm:pt modelId="{25AE1CD7-3660-46FB-997E-4F2F091E40A6}" type="pres">
      <dgm:prSet presAssocID="{A268A1CD-2DAB-4C0E-BE26-797E3E3E86B9}" presName="level3hierChild" presStyleCnt="0"/>
      <dgm:spPr/>
    </dgm:pt>
    <dgm:pt modelId="{FFCD6DDD-32A6-4394-AA13-2FED6BC2033E}" type="pres">
      <dgm:prSet presAssocID="{AB03506D-37FE-44CC-A740-56031FDA221F}" presName="conn2-1" presStyleLbl="parChTrans1D3" presStyleIdx="3" presStyleCnt="5"/>
      <dgm:spPr/>
    </dgm:pt>
    <dgm:pt modelId="{F39B4072-CF8D-4358-8982-120C56C440A0}" type="pres">
      <dgm:prSet presAssocID="{AB03506D-37FE-44CC-A740-56031FDA221F}" presName="connTx" presStyleLbl="parChTrans1D3" presStyleIdx="3" presStyleCnt="5"/>
      <dgm:spPr/>
    </dgm:pt>
    <dgm:pt modelId="{EBB83A08-4C0D-4E18-B2D8-3208F671F6B8}" type="pres">
      <dgm:prSet presAssocID="{EF69D077-27EE-48D0-8F95-C572FB4F70B2}" presName="root2" presStyleCnt="0"/>
      <dgm:spPr/>
    </dgm:pt>
    <dgm:pt modelId="{1C6303C5-4912-42F9-B889-F33B09E7445D}" type="pres">
      <dgm:prSet presAssocID="{EF69D077-27EE-48D0-8F95-C572FB4F70B2}" presName="LevelTwoTextNode" presStyleLbl="node3" presStyleIdx="3" presStyleCnt="5">
        <dgm:presLayoutVars>
          <dgm:chPref val="3"/>
        </dgm:presLayoutVars>
      </dgm:prSet>
      <dgm:spPr/>
    </dgm:pt>
    <dgm:pt modelId="{A4FF94BB-FC1D-4FD4-ABF7-D5BB5B16F9B8}" type="pres">
      <dgm:prSet presAssocID="{EF69D077-27EE-48D0-8F95-C572FB4F70B2}" presName="level3hierChild" presStyleCnt="0"/>
      <dgm:spPr/>
    </dgm:pt>
    <dgm:pt modelId="{BD8F8D7B-A5FC-45F5-96DC-0D2326390685}" type="pres">
      <dgm:prSet presAssocID="{F74B4BF7-9C6D-4F53-BEE0-F7B22F351C56}" presName="conn2-1" presStyleLbl="parChTrans1D2" presStyleIdx="2" presStyleCnt="3"/>
      <dgm:spPr/>
    </dgm:pt>
    <dgm:pt modelId="{659C4DEC-B737-4C92-AF50-70CB9903E982}" type="pres">
      <dgm:prSet presAssocID="{F74B4BF7-9C6D-4F53-BEE0-F7B22F351C56}" presName="connTx" presStyleLbl="parChTrans1D2" presStyleIdx="2" presStyleCnt="3"/>
      <dgm:spPr/>
    </dgm:pt>
    <dgm:pt modelId="{FBB84D73-A3AD-418B-9B4A-200A70A8A9A0}" type="pres">
      <dgm:prSet presAssocID="{457EC38D-92E3-417F-855A-9A44D495CEE0}" presName="root2" presStyleCnt="0"/>
      <dgm:spPr/>
    </dgm:pt>
    <dgm:pt modelId="{1CF73DED-A2F6-4EE4-A6EB-3E0FEA7F418F}" type="pres">
      <dgm:prSet presAssocID="{457EC38D-92E3-417F-855A-9A44D495CEE0}" presName="LevelTwoTextNode" presStyleLbl="node2" presStyleIdx="2" presStyleCnt="3">
        <dgm:presLayoutVars>
          <dgm:chPref val="3"/>
        </dgm:presLayoutVars>
      </dgm:prSet>
      <dgm:spPr/>
    </dgm:pt>
    <dgm:pt modelId="{52A46E28-48B3-4815-9724-88924F047FD3}" type="pres">
      <dgm:prSet presAssocID="{457EC38D-92E3-417F-855A-9A44D495CEE0}" presName="level3hierChild" presStyleCnt="0"/>
      <dgm:spPr/>
    </dgm:pt>
    <dgm:pt modelId="{73B53E87-7DAB-43F3-A9F8-470D3DEF25C9}" type="pres">
      <dgm:prSet presAssocID="{C6AA0DD9-079C-4271-A791-0E5FDD2A97E3}" presName="conn2-1" presStyleLbl="parChTrans1D3" presStyleIdx="4" presStyleCnt="5"/>
      <dgm:spPr/>
    </dgm:pt>
    <dgm:pt modelId="{977617A2-B63A-4150-BDD7-B02B349AF7F1}" type="pres">
      <dgm:prSet presAssocID="{C6AA0DD9-079C-4271-A791-0E5FDD2A97E3}" presName="connTx" presStyleLbl="parChTrans1D3" presStyleIdx="4" presStyleCnt="5"/>
      <dgm:spPr/>
    </dgm:pt>
    <dgm:pt modelId="{B54952B5-CFFB-4F0A-BEC5-4D7F686766E6}" type="pres">
      <dgm:prSet presAssocID="{496342F3-6F70-4DB9-AF91-6F55BB6D170C}" presName="root2" presStyleCnt="0"/>
      <dgm:spPr/>
    </dgm:pt>
    <dgm:pt modelId="{6FD82F0E-3E3D-48F0-9C2F-AA75A95537B4}" type="pres">
      <dgm:prSet presAssocID="{496342F3-6F70-4DB9-AF91-6F55BB6D170C}" presName="LevelTwoTextNode" presStyleLbl="node3" presStyleIdx="4" presStyleCnt="5">
        <dgm:presLayoutVars>
          <dgm:chPref val="3"/>
        </dgm:presLayoutVars>
      </dgm:prSet>
      <dgm:spPr/>
    </dgm:pt>
    <dgm:pt modelId="{6E74F84B-040E-46F6-8C2B-52712F082D09}" type="pres">
      <dgm:prSet presAssocID="{496342F3-6F70-4DB9-AF91-6F55BB6D170C}" presName="level3hierChild" presStyleCnt="0"/>
      <dgm:spPr/>
    </dgm:pt>
  </dgm:ptLst>
  <dgm:cxnLst>
    <dgm:cxn modelId="{C221DA05-2278-40EF-80C8-B1DCA4EC0114}" type="presOf" srcId="{3B360DA7-ABAB-4772-9CE2-9EA3F7382034}" destId="{579255A4-8133-43A4-B452-31408EE16441}" srcOrd="0" destOrd="0" presId="urn:microsoft.com/office/officeart/2005/8/layout/hierarchy2"/>
    <dgm:cxn modelId="{61735308-67FF-469A-9660-2A06E7EC2C3A}" type="presOf" srcId="{496342F3-6F70-4DB9-AF91-6F55BB6D170C}" destId="{6FD82F0E-3E3D-48F0-9C2F-AA75A95537B4}" srcOrd="0" destOrd="0" presId="urn:microsoft.com/office/officeart/2005/8/layout/hierarchy2"/>
    <dgm:cxn modelId="{AD08D818-58DD-40EC-9133-3A18BDC006D0}" type="presOf" srcId="{2BC56030-A546-4758-8094-FB90F9284FD6}" destId="{3490F936-5AB4-4C16-8EC1-AB3BC7449932}" srcOrd="0" destOrd="0" presId="urn:microsoft.com/office/officeart/2005/8/layout/hierarchy2"/>
    <dgm:cxn modelId="{2B45171A-1AC0-4A23-BEAA-40EAF677876D}" type="presOf" srcId="{5EE4429E-86D9-4E76-90E9-B09F4D3A2AC9}" destId="{1EE218F5-704E-4787-A5CD-FF0F3360459E}" srcOrd="1" destOrd="0" presId="urn:microsoft.com/office/officeart/2005/8/layout/hierarchy2"/>
    <dgm:cxn modelId="{37BEFC1A-C1E0-43D4-BCAF-4EA3CED27911}" srcId="{82E0F1D4-645A-4195-BDBD-C2FA1503071E}" destId="{A268A1CD-2DAB-4C0E-BE26-797E3E3E86B9}" srcOrd="1" destOrd="0" parTransId="{3B360DA7-ABAB-4772-9CE2-9EA3F7382034}" sibTransId="{E6687C9B-FA59-47A3-BAC7-53AC9FD872D4}"/>
    <dgm:cxn modelId="{BB12EE24-6362-4FA0-9FD5-DF05EF6CA2CE}" type="presOf" srcId="{D4EB3E46-6DA7-40C2-B955-A58476BFB2F4}" destId="{FBD76395-3851-48C7-AC62-901044D9ACD4}" srcOrd="0" destOrd="0" presId="urn:microsoft.com/office/officeart/2005/8/layout/hierarchy2"/>
    <dgm:cxn modelId="{2B1EBC28-9330-40A0-8D08-9410E5FF4218}" type="presOf" srcId="{955F2FAE-387B-4FA2-9B0C-AF1C9AD7A6F3}" destId="{B184C0C0-F6F9-4E5F-8DB5-45C993680155}" srcOrd="0" destOrd="0" presId="urn:microsoft.com/office/officeart/2005/8/layout/hierarchy2"/>
    <dgm:cxn modelId="{E844752B-AC76-419D-86B1-DB8C22FF3487}" type="presOf" srcId="{A24C80D8-6168-44FF-9B0D-8FAFDEC43E0D}" destId="{C3E22E28-3F46-4AB9-B951-6CF01F0818FC}" srcOrd="0" destOrd="0" presId="urn:microsoft.com/office/officeart/2005/8/layout/hierarchy2"/>
    <dgm:cxn modelId="{6808172F-7210-49BB-BCC9-B60EA5C97FFA}" type="presOf" srcId="{C6AA0DD9-079C-4271-A791-0E5FDD2A97E3}" destId="{73B53E87-7DAB-43F3-A9F8-470D3DEF25C9}" srcOrd="0" destOrd="0" presId="urn:microsoft.com/office/officeart/2005/8/layout/hierarchy2"/>
    <dgm:cxn modelId="{80E7D535-E5D0-4649-A165-1513A99DC4AF}" srcId="{82E0F1D4-645A-4195-BDBD-C2FA1503071E}" destId="{457EC38D-92E3-417F-855A-9A44D495CEE0}" srcOrd="2" destOrd="0" parTransId="{F74B4BF7-9C6D-4F53-BEE0-F7B22F351C56}" sibTransId="{2FE16503-AD31-4FF5-BDAE-5B19C130A62A}"/>
    <dgm:cxn modelId="{D3B5A73D-ADA1-45F1-9BB1-8BD1BE41FBBA}" type="presOf" srcId="{AB03506D-37FE-44CC-A740-56031FDA221F}" destId="{F39B4072-CF8D-4358-8982-120C56C440A0}" srcOrd="1" destOrd="0" presId="urn:microsoft.com/office/officeart/2005/8/layout/hierarchy2"/>
    <dgm:cxn modelId="{566F2C45-3265-433C-AC1C-B040AC9474B6}" type="presOf" srcId="{AB03506D-37FE-44CC-A740-56031FDA221F}" destId="{FFCD6DDD-32A6-4394-AA13-2FED6BC2033E}" srcOrd="0" destOrd="0" presId="urn:microsoft.com/office/officeart/2005/8/layout/hierarchy2"/>
    <dgm:cxn modelId="{1A545766-2B91-4868-B561-716D65E9BDCF}" type="presOf" srcId="{2FFAC151-623E-4BCB-8A8A-5D2242FCC302}" destId="{6C490AA8-C800-4089-94C1-689169B483FC}" srcOrd="1" destOrd="0" presId="urn:microsoft.com/office/officeart/2005/8/layout/hierarchy2"/>
    <dgm:cxn modelId="{AD34116B-2EB5-41FF-AD63-516A38B07FDD}" srcId="{0ABCD2AE-3531-404F-9222-B4C6AB7E6991}" destId="{198E4892-1C2B-44CE-9954-EAC7C79E0EB8}" srcOrd="2" destOrd="0" parTransId="{955F2FAE-387B-4FA2-9B0C-AF1C9AD7A6F3}" sibTransId="{D232AE8C-67CE-4D73-ADDC-B2C3CD44C84F}"/>
    <dgm:cxn modelId="{12E3646E-2E9E-4B3E-9A20-CDC0FC976A30}" srcId="{0ABCD2AE-3531-404F-9222-B4C6AB7E6991}" destId="{A24C80D8-6168-44FF-9B0D-8FAFDEC43E0D}" srcOrd="1" destOrd="0" parTransId="{2BC56030-A546-4758-8094-FB90F9284FD6}" sibTransId="{54A6C100-C3DB-4B9A-AC68-38F126ECFB20}"/>
    <dgm:cxn modelId="{FDD17452-5EDC-4020-9938-EC90C26A5447}" type="presOf" srcId="{F74B4BF7-9C6D-4F53-BEE0-F7B22F351C56}" destId="{BD8F8D7B-A5FC-45F5-96DC-0D2326390685}" srcOrd="0" destOrd="0" presId="urn:microsoft.com/office/officeart/2005/8/layout/hierarchy2"/>
    <dgm:cxn modelId="{50748575-C260-48D8-A4FF-A5D31BF1453D}" srcId="{0ABCD2AE-3531-404F-9222-B4C6AB7E6991}" destId="{D4EB3E46-6DA7-40C2-B955-A58476BFB2F4}" srcOrd="0" destOrd="0" parTransId="{5EE4429E-86D9-4E76-90E9-B09F4D3A2AC9}" sibTransId="{E904020F-42EF-45E5-82AD-8CB3F629513F}"/>
    <dgm:cxn modelId="{1B8A8676-D3A2-4B0C-AD08-710D39D23F4A}" type="presOf" srcId="{0ABCD2AE-3531-404F-9222-B4C6AB7E6991}" destId="{D7F9D211-2C68-4971-AB7C-902C34D69D5A}" srcOrd="0" destOrd="0" presId="urn:microsoft.com/office/officeart/2005/8/layout/hierarchy2"/>
    <dgm:cxn modelId="{C8EACE56-2974-4F78-9FDF-A41B221F33E1}" type="presOf" srcId="{C6AA0DD9-079C-4271-A791-0E5FDD2A97E3}" destId="{977617A2-B63A-4150-BDD7-B02B349AF7F1}" srcOrd="1" destOrd="0" presId="urn:microsoft.com/office/officeart/2005/8/layout/hierarchy2"/>
    <dgm:cxn modelId="{AE80967F-7152-4A1E-B3BC-24BB2A27712A}" type="presOf" srcId="{2BC56030-A546-4758-8094-FB90F9284FD6}" destId="{27ADFFD5-3B4F-481A-BA9D-CA45569B3E33}" srcOrd="1" destOrd="0" presId="urn:microsoft.com/office/officeart/2005/8/layout/hierarchy2"/>
    <dgm:cxn modelId="{7BA2FD81-7FAB-45DA-B21C-9258F085E499}" type="presOf" srcId="{1DCEFB16-EE33-4CCF-89DB-CBBF2145B981}" destId="{D47F3A58-C36D-4714-9A36-E0B92F5D1AE5}" srcOrd="0" destOrd="0" presId="urn:microsoft.com/office/officeart/2005/8/layout/hierarchy2"/>
    <dgm:cxn modelId="{73CF6E82-0228-41FB-9CB0-13786B55F048}" type="presOf" srcId="{457EC38D-92E3-417F-855A-9A44D495CEE0}" destId="{1CF73DED-A2F6-4EE4-A6EB-3E0FEA7F418F}" srcOrd="0" destOrd="0" presId="urn:microsoft.com/office/officeart/2005/8/layout/hierarchy2"/>
    <dgm:cxn modelId="{D6047C87-B285-4919-8922-04DBC0962AD5}" srcId="{1DCEFB16-EE33-4CCF-89DB-CBBF2145B981}" destId="{82E0F1D4-645A-4195-BDBD-C2FA1503071E}" srcOrd="0" destOrd="0" parTransId="{DB82804F-D74D-432E-9533-0270FFE2B7E7}" sibTransId="{0CE8E4AA-4232-4DB4-9683-9FCD8258120B}"/>
    <dgm:cxn modelId="{3749308C-9A3E-4256-95F4-CFE43F218C60}" srcId="{82E0F1D4-645A-4195-BDBD-C2FA1503071E}" destId="{0ABCD2AE-3531-404F-9222-B4C6AB7E6991}" srcOrd="0" destOrd="0" parTransId="{2FFAC151-623E-4BCB-8A8A-5D2242FCC302}" sibTransId="{F988B6B9-51B7-4CB6-A6FA-97F36CA1FBF3}"/>
    <dgm:cxn modelId="{1806C391-87CD-4404-A35C-CB94F0C71F67}" type="presOf" srcId="{F74B4BF7-9C6D-4F53-BEE0-F7B22F351C56}" destId="{659C4DEC-B737-4C92-AF50-70CB9903E982}" srcOrd="1" destOrd="0" presId="urn:microsoft.com/office/officeart/2005/8/layout/hierarchy2"/>
    <dgm:cxn modelId="{37D9CF95-2AE7-4F83-A1D2-C919EB3C5A02}" type="presOf" srcId="{5EE4429E-86D9-4E76-90E9-B09F4D3A2AC9}" destId="{1296D2AD-F80A-4916-818E-8A9824837CFF}" srcOrd="0" destOrd="0" presId="urn:microsoft.com/office/officeart/2005/8/layout/hierarchy2"/>
    <dgm:cxn modelId="{0625CC9F-B9B3-41D8-B94F-404B25512B22}" type="presOf" srcId="{EF69D077-27EE-48D0-8F95-C572FB4F70B2}" destId="{1C6303C5-4912-42F9-B889-F33B09E7445D}" srcOrd="0" destOrd="0" presId="urn:microsoft.com/office/officeart/2005/8/layout/hierarchy2"/>
    <dgm:cxn modelId="{812BF5B6-0C6E-4249-8354-DC6FA4854381}" type="presOf" srcId="{2FFAC151-623E-4BCB-8A8A-5D2242FCC302}" destId="{3C171A4A-9223-4A87-8290-77F7A7017A6D}" srcOrd="0" destOrd="0" presId="urn:microsoft.com/office/officeart/2005/8/layout/hierarchy2"/>
    <dgm:cxn modelId="{F1721AC2-134A-443A-A1F0-E0095BFB3E0F}" type="presOf" srcId="{A268A1CD-2DAB-4C0E-BE26-797E3E3E86B9}" destId="{8BD1CCD2-6492-4C52-A0C8-188619ACEA37}" srcOrd="0" destOrd="0" presId="urn:microsoft.com/office/officeart/2005/8/layout/hierarchy2"/>
    <dgm:cxn modelId="{E6B38FC4-8B6F-402D-837D-2198FD139F95}" type="presOf" srcId="{82E0F1D4-645A-4195-BDBD-C2FA1503071E}" destId="{F41FDE25-62A9-43BA-A27F-0B8E1826990D}" srcOrd="0" destOrd="0" presId="urn:microsoft.com/office/officeart/2005/8/layout/hierarchy2"/>
    <dgm:cxn modelId="{8A085AD9-D781-4AA9-8490-8DD0C3FEF9BC}" type="presOf" srcId="{3B360DA7-ABAB-4772-9CE2-9EA3F7382034}" destId="{1830CCF0-AD52-467B-9C23-8A6C0CDD43EF}" srcOrd="1" destOrd="0" presId="urn:microsoft.com/office/officeart/2005/8/layout/hierarchy2"/>
    <dgm:cxn modelId="{626932E2-B085-4E99-B6D4-BDE708087B5A}" srcId="{A268A1CD-2DAB-4C0E-BE26-797E3E3E86B9}" destId="{EF69D077-27EE-48D0-8F95-C572FB4F70B2}" srcOrd="0" destOrd="0" parTransId="{AB03506D-37FE-44CC-A740-56031FDA221F}" sibTransId="{206AACE7-6EA6-4959-B80D-6DA748539F3E}"/>
    <dgm:cxn modelId="{3D4D7CED-1D96-4E8C-814F-90A77A6AF92B}" type="presOf" srcId="{198E4892-1C2B-44CE-9954-EAC7C79E0EB8}" destId="{04A53B5D-C558-49F8-A86A-5221E9F6A7DA}" srcOrd="0" destOrd="0" presId="urn:microsoft.com/office/officeart/2005/8/layout/hierarchy2"/>
    <dgm:cxn modelId="{D96935EE-881B-49ED-BD3D-9465B383329C}" type="presOf" srcId="{955F2FAE-387B-4FA2-9B0C-AF1C9AD7A6F3}" destId="{F640B8D3-72C4-4DF2-9B43-DC082645D6F4}" srcOrd="1" destOrd="0" presId="urn:microsoft.com/office/officeart/2005/8/layout/hierarchy2"/>
    <dgm:cxn modelId="{608FB9F2-E3AD-4B7E-86A2-99C36525E6F6}" srcId="{457EC38D-92E3-417F-855A-9A44D495CEE0}" destId="{496342F3-6F70-4DB9-AF91-6F55BB6D170C}" srcOrd="0" destOrd="0" parTransId="{C6AA0DD9-079C-4271-A791-0E5FDD2A97E3}" sibTransId="{1341EA74-732D-4F7B-9503-2C4FFC3CA546}"/>
    <dgm:cxn modelId="{240879BB-E37A-4DC8-86CF-AE34749C948D}" type="presParOf" srcId="{D47F3A58-C36D-4714-9A36-E0B92F5D1AE5}" destId="{B25FC640-FD07-489F-A10A-BFB20A6838EC}" srcOrd="0" destOrd="0" presId="urn:microsoft.com/office/officeart/2005/8/layout/hierarchy2"/>
    <dgm:cxn modelId="{D65835CA-FE22-4CEB-95CF-18951935FEC4}" type="presParOf" srcId="{B25FC640-FD07-489F-A10A-BFB20A6838EC}" destId="{F41FDE25-62A9-43BA-A27F-0B8E1826990D}" srcOrd="0" destOrd="0" presId="urn:microsoft.com/office/officeart/2005/8/layout/hierarchy2"/>
    <dgm:cxn modelId="{0C944FE7-9B7A-42DF-A273-FA6B140068BF}" type="presParOf" srcId="{B25FC640-FD07-489F-A10A-BFB20A6838EC}" destId="{B5D4521F-C178-4038-B2E3-B32F1CCF862D}" srcOrd="1" destOrd="0" presId="urn:microsoft.com/office/officeart/2005/8/layout/hierarchy2"/>
    <dgm:cxn modelId="{BE296E21-B5DF-4988-A22B-32C3C91D5ED4}" type="presParOf" srcId="{B5D4521F-C178-4038-B2E3-B32F1CCF862D}" destId="{3C171A4A-9223-4A87-8290-77F7A7017A6D}" srcOrd="0" destOrd="0" presId="urn:microsoft.com/office/officeart/2005/8/layout/hierarchy2"/>
    <dgm:cxn modelId="{6D17B661-B7C0-45D7-9959-F2792C9D0193}" type="presParOf" srcId="{3C171A4A-9223-4A87-8290-77F7A7017A6D}" destId="{6C490AA8-C800-4089-94C1-689169B483FC}" srcOrd="0" destOrd="0" presId="urn:microsoft.com/office/officeart/2005/8/layout/hierarchy2"/>
    <dgm:cxn modelId="{95D8FE8E-79E3-46F7-BC26-7BD0A5A4C84D}" type="presParOf" srcId="{B5D4521F-C178-4038-B2E3-B32F1CCF862D}" destId="{16E5C090-B7CC-47F3-83AE-5716844D6DB5}" srcOrd="1" destOrd="0" presId="urn:microsoft.com/office/officeart/2005/8/layout/hierarchy2"/>
    <dgm:cxn modelId="{65938A4B-DE4E-431C-A287-281787C17153}" type="presParOf" srcId="{16E5C090-B7CC-47F3-83AE-5716844D6DB5}" destId="{D7F9D211-2C68-4971-AB7C-902C34D69D5A}" srcOrd="0" destOrd="0" presId="urn:microsoft.com/office/officeart/2005/8/layout/hierarchy2"/>
    <dgm:cxn modelId="{1EA2707D-123F-4ABB-9B4C-934FA9E68B59}" type="presParOf" srcId="{16E5C090-B7CC-47F3-83AE-5716844D6DB5}" destId="{3272CEB0-E47F-41E8-8640-40BC76A0EA00}" srcOrd="1" destOrd="0" presId="urn:microsoft.com/office/officeart/2005/8/layout/hierarchy2"/>
    <dgm:cxn modelId="{8009F701-9024-4421-B73E-693067313EA1}" type="presParOf" srcId="{3272CEB0-E47F-41E8-8640-40BC76A0EA00}" destId="{1296D2AD-F80A-4916-818E-8A9824837CFF}" srcOrd="0" destOrd="0" presId="urn:microsoft.com/office/officeart/2005/8/layout/hierarchy2"/>
    <dgm:cxn modelId="{8B54C377-851F-4160-A5E2-A72C410D54C3}" type="presParOf" srcId="{1296D2AD-F80A-4916-818E-8A9824837CFF}" destId="{1EE218F5-704E-4787-A5CD-FF0F3360459E}" srcOrd="0" destOrd="0" presId="urn:microsoft.com/office/officeart/2005/8/layout/hierarchy2"/>
    <dgm:cxn modelId="{A4FCD8B8-0134-491C-9E4F-B1C44BBB5622}" type="presParOf" srcId="{3272CEB0-E47F-41E8-8640-40BC76A0EA00}" destId="{87354114-ED28-4391-A911-2ADA64A52100}" srcOrd="1" destOrd="0" presId="urn:microsoft.com/office/officeart/2005/8/layout/hierarchy2"/>
    <dgm:cxn modelId="{F533FDC1-E698-462E-959A-7FE51F1960D3}" type="presParOf" srcId="{87354114-ED28-4391-A911-2ADA64A52100}" destId="{FBD76395-3851-48C7-AC62-901044D9ACD4}" srcOrd="0" destOrd="0" presId="urn:microsoft.com/office/officeart/2005/8/layout/hierarchy2"/>
    <dgm:cxn modelId="{D4BA4483-D655-42AD-BCC6-E2EA44AE8494}" type="presParOf" srcId="{87354114-ED28-4391-A911-2ADA64A52100}" destId="{49EA25D5-D648-44AE-9EB4-D6E1C5AB328C}" srcOrd="1" destOrd="0" presId="urn:microsoft.com/office/officeart/2005/8/layout/hierarchy2"/>
    <dgm:cxn modelId="{BBDBD9A5-84AE-460A-BA45-B19D987EDC10}" type="presParOf" srcId="{3272CEB0-E47F-41E8-8640-40BC76A0EA00}" destId="{3490F936-5AB4-4C16-8EC1-AB3BC7449932}" srcOrd="2" destOrd="0" presId="urn:microsoft.com/office/officeart/2005/8/layout/hierarchy2"/>
    <dgm:cxn modelId="{A98AC3F3-DC1B-42AE-A575-20801E18DC9C}" type="presParOf" srcId="{3490F936-5AB4-4C16-8EC1-AB3BC7449932}" destId="{27ADFFD5-3B4F-481A-BA9D-CA45569B3E33}" srcOrd="0" destOrd="0" presId="urn:microsoft.com/office/officeart/2005/8/layout/hierarchy2"/>
    <dgm:cxn modelId="{43C98342-3724-4639-ACBF-AC95289EF245}" type="presParOf" srcId="{3272CEB0-E47F-41E8-8640-40BC76A0EA00}" destId="{8AD84317-7D60-4ACF-A8AF-8EC111C46B2B}" srcOrd="3" destOrd="0" presId="urn:microsoft.com/office/officeart/2005/8/layout/hierarchy2"/>
    <dgm:cxn modelId="{C95ADBB7-93F7-4967-A823-4330AF3AB83E}" type="presParOf" srcId="{8AD84317-7D60-4ACF-A8AF-8EC111C46B2B}" destId="{C3E22E28-3F46-4AB9-B951-6CF01F0818FC}" srcOrd="0" destOrd="0" presId="urn:microsoft.com/office/officeart/2005/8/layout/hierarchy2"/>
    <dgm:cxn modelId="{560BA631-D625-4379-9AB6-4FCBC642C379}" type="presParOf" srcId="{8AD84317-7D60-4ACF-A8AF-8EC111C46B2B}" destId="{D5762B54-18A3-4454-B386-1412E2E4D997}" srcOrd="1" destOrd="0" presId="urn:microsoft.com/office/officeart/2005/8/layout/hierarchy2"/>
    <dgm:cxn modelId="{E02DF3DC-92A8-456E-9382-55D609CDA699}" type="presParOf" srcId="{3272CEB0-E47F-41E8-8640-40BC76A0EA00}" destId="{B184C0C0-F6F9-4E5F-8DB5-45C993680155}" srcOrd="4" destOrd="0" presId="urn:microsoft.com/office/officeart/2005/8/layout/hierarchy2"/>
    <dgm:cxn modelId="{B2A2728E-7100-471C-8113-9253FA42D9D5}" type="presParOf" srcId="{B184C0C0-F6F9-4E5F-8DB5-45C993680155}" destId="{F640B8D3-72C4-4DF2-9B43-DC082645D6F4}" srcOrd="0" destOrd="0" presId="urn:microsoft.com/office/officeart/2005/8/layout/hierarchy2"/>
    <dgm:cxn modelId="{D967358E-58F6-4DB6-87BA-3BC7C20F4BC7}" type="presParOf" srcId="{3272CEB0-E47F-41E8-8640-40BC76A0EA00}" destId="{7C2081BC-DA33-4AE4-A958-ADEFB5F07A58}" srcOrd="5" destOrd="0" presId="urn:microsoft.com/office/officeart/2005/8/layout/hierarchy2"/>
    <dgm:cxn modelId="{3D6B29B2-4680-4F19-B33A-1C86617C083B}" type="presParOf" srcId="{7C2081BC-DA33-4AE4-A958-ADEFB5F07A58}" destId="{04A53B5D-C558-49F8-A86A-5221E9F6A7DA}" srcOrd="0" destOrd="0" presId="urn:microsoft.com/office/officeart/2005/8/layout/hierarchy2"/>
    <dgm:cxn modelId="{8F25CC09-C6D8-4AB2-A2C4-2924B50A89C2}" type="presParOf" srcId="{7C2081BC-DA33-4AE4-A958-ADEFB5F07A58}" destId="{6D95522C-5CB2-4732-A727-9662947FFA6B}" srcOrd="1" destOrd="0" presId="urn:microsoft.com/office/officeart/2005/8/layout/hierarchy2"/>
    <dgm:cxn modelId="{0C7E311F-EF32-4747-A157-0F88E86BB242}" type="presParOf" srcId="{B5D4521F-C178-4038-B2E3-B32F1CCF862D}" destId="{579255A4-8133-43A4-B452-31408EE16441}" srcOrd="2" destOrd="0" presId="urn:microsoft.com/office/officeart/2005/8/layout/hierarchy2"/>
    <dgm:cxn modelId="{280F6BA3-1D11-4A10-9BCC-3C5A2C80AA9E}" type="presParOf" srcId="{579255A4-8133-43A4-B452-31408EE16441}" destId="{1830CCF0-AD52-467B-9C23-8A6C0CDD43EF}" srcOrd="0" destOrd="0" presId="urn:microsoft.com/office/officeart/2005/8/layout/hierarchy2"/>
    <dgm:cxn modelId="{58A6E7FE-BB30-460A-AD54-7BFACFC04BF4}" type="presParOf" srcId="{B5D4521F-C178-4038-B2E3-B32F1CCF862D}" destId="{78939ABF-B4E6-4F4D-9495-4DAB3B3AA1DB}" srcOrd="3" destOrd="0" presId="urn:microsoft.com/office/officeart/2005/8/layout/hierarchy2"/>
    <dgm:cxn modelId="{C6735E57-B3BF-4640-A422-51C230FB9AB9}" type="presParOf" srcId="{78939ABF-B4E6-4F4D-9495-4DAB3B3AA1DB}" destId="{8BD1CCD2-6492-4C52-A0C8-188619ACEA37}" srcOrd="0" destOrd="0" presId="urn:microsoft.com/office/officeart/2005/8/layout/hierarchy2"/>
    <dgm:cxn modelId="{327071DC-3A48-404A-9E92-CC787EBE0A13}" type="presParOf" srcId="{78939ABF-B4E6-4F4D-9495-4DAB3B3AA1DB}" destId="{25AE1CD7-3660-46FB-997E-4F2F091E40A6}" srcOrd="1" destOrd="0" presId="urn:microsoft.com/office/officeart/2005/8/layout/hierarchy2"/>
    <dgm:cxn modelId="{A7439D57-6A3D-4EB7-A8A0-043C3EDB059C}" type="presParOf" srcId="{25AE1CD7-3660-46FB-997E-4F2F091E40A6}" destId="{FFCD6DDD-32A6-4394-AA13-2FED6BC2033E}" srcOrd="0" destOrd="0" presId="urn:microsoft.com/office/officeart/2005/8/layout/hierarchy2"/>
    <dgm:cxn modelId="{72694C6A-B170-433C-8762-322690F7749A}" type="presParOf" srcId="{FFCD6DDD-32A6-4394-AA13-2FED6BC2033E}" destId="{F39B4072-CF8D-4358-8982-120C56C440A0}" srcOrd="0" destOrd="0" presId="urn:microsoft.com/office/officeart/2005/8/layout/hierarchy2"/>
    <dgm:cxn modelId="{4C7C8584-E116-4044-8A69-18F367AAA24A}" type="presParOf" srcId="{25AE1CD7-3660-46FB-997E-4F2F091E40A6}" destId="{EBB83A08-4C0D-4E18-B2D8-3208F671F6B8}" srcOrd="1" destOrd="0" presId="urn:microsoft.com/office/officeart/2005/8/layout/hierarchy2"/>
    <dgm:cxn modelId="{671EBA42-68C8-4788-8719-E07E14D7D3F0}" type="presParOf" srcId="{EBB83A08-4C0D-4E18-B2D8-3208F671F6B8}" destId="{1C6303C5-4912-42F9-B889-F33B09E7445D}" srcOrd="0" destOrd="0" presId="urn:microsoft.com/office/officeart/2005/8/layout/hierarchy2"/>
    <dgm:cxn modelId="{FD7D56DD-24CE-4BAA-BE3C-B44969336E5F}" type="presParOf" srcId="{EBB83A08-4C0D-4E18-B2D8-3208F671F6B8}" destId="{A4FF94BB-FC1D-4FD4-ABF7-D5BB5B16F9B8}" srcOrd="1" destOrd="0" presId="urn:microsoft.com/office/officeart/2005/8/layout/hierarchy2"/>
    <dgm:cxn modelId="{D94BE3E5-B9D9-41E9-B66B-AE20223D1DFD}" type="presParOf" srcId="{B5D4521F-C178-4038-B2E3-B32F1CCF862D}" destId="{BD8F8D7B-A5FC-45F5-96DC-0D2326390685}" srcOrd="4" destOrd="0" presId="urn:microsoft.com/office/officeart/2005/8/layout/hierarchy2"/>
    <dgm:cxn modelId="{1E9BD1DC-89B5-4C4D-8CD8-44BC063180FB}" type="presParOf" srcId="{BD8F8D7B-A5FC-45F5-96DC-0D2326390685}" destId="{659C4DEC-B737-4C92-AF50-70CB9903E982}" srcOrd="0" destOrd="0" presId="urn:microsoft.com/office/officeart/2005/8/layout/hierarchy2"/>
    <dgm:cxn modelId="{B0BF33DF-D1CD-441F-8AA3-89EF4832099A}" type="presParOf" srcId="{B5D4521F-C178-4038-B2E3-B32F1CCF862D}" destId="{FBB84D73-A3AD-418B-9B4A-200A70A8A9A0}" srcOrd="5" destOrd="0" presId="urn:microsoft.com/office/officeart/2005/8/layout/hierarchy2"/>
    <dgm:cxn modelId="{09988878-96CF-4032-BCDB-9D17837245DF}" type="presParOf" srcId="{FBB84D73-A3AD-418B-9B4A-200A70A8A9A0}" destId="{1CF73DED-A2F6-4EE4-A6EB-3E0FEA7F418F}" srcOrd="0" destOrd="0" presId="urn:microsoft.com/office/officeart/2005/8/layout/hierarchy2"/>
    <dgm:cxn modelId="{19619D95-3567-41EF-9FF5-9ABC706F36EC}" type="presParOf" srcId="{FBB84D73-A3AD-418B-9B4A-200A70A8A9A0}" destId="{52A46E28-48B3-4815-9724-88924F047FD3}" srcOrd="1" destOrd="0" presId="urn:microsoft.com/office/officeart/2005/8/layout/hierarchy2"/>
    <dgm:cxn modelId="{C4F99F29-7C05-4108-9B4F-6ED55F87361E}" type="presParOf" srcId="{52A46E28-48B3-4815-9724-88924F047FD3}" destId="{73B53E87-7DAB-43F3-A9F8-470D3DEF25C9}" srcOrd="0" destOrd="0" presId="urn:microsoft.com/office/officeart/2005/8/layout/hierarchy2"/>
    <dgm:cxn modelId="{7D9D0573-135A-4DD6-B114-8CE1DDE9A17A}" type="presParOf" srcId="{73B53E87-7DAB-43F3-A9F8-470D3DEF25C9}" destId="{977617A2-B63A-4150-BDD7-B02B349AF7F1}" srcOrd="0" destOrd="0" presId="urn:microsoft.com/office/officeart/2005/8/layout/hierarchy2"/>
    <dgm:cxn modelId="{40CFAF64-16BD-49E9-B639-DF2492B7C544}" type="presParOf" srcId="{52A46E28-48B3-4815-9724-88924F047FD3}" destId="{B54952B5-CFFB-4F0A-BEC5-4D7F686766E6}" srcOrd="1" destOrd="0" presId="urn:microsoft.com/office/officeart/2005/8/layout/hierarchy2"/>
    <dgm:cxn modelId="{6A84F8CB-0D9B-4E28-80F8-3AD457021134}" type="presParOf" srcId="{B54952B5-CFFB-4F0A-BEC5-4D7F686766E6}" destId="{6FD82F0E-3E3D-48F0-9C2F-AA75A95537B4}" srcOrd="0" destOrd="0" presId="urn:microsoft.com/office/officeart/2005/8/layout/hierarchy2"/>
    <dgm:cxn modelId="{1EE58593-5AAD-48C0-A01B-2D8FA0DCBD95}" type="presParOf" srcId="{B54952B5-CFFB-4F0A-BEC5-4D7F686766E6}" destId="{6E74F84B-040E-46F6-8C2B-52712F082D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66F6-78E5-41AF-9277-219E9D7C5EAE}">
      <dsp:nvSpPr>
        <dsp:cNvPr id="0" name=""/>
        <dsp:cNvSpPr/>
      </dsp:nvSpPr>
      <dsp:spPr>
        <a:xfrm>
          <a:off x="2639597" y="3080250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Battery System</a:t>
          </a:r>
        </a:p>
      </dsp:txBody>
      <dsp:txXfrm>
        <a:off x="2655672" y="3096325"/>
        <a:ext cx="1065538" cy="516694"/>
      </dsp:txXfrm>
    </dsp:sp>
    <dsp:sp modelId="{F164CE7D-471C-452D-B252-DD73FC7B1513}">
      <dsp:nvSpPr>
        <dsp:cNvPr id="0" name=""/>
        <dsp:cNvSpPr/>
      </dsp:nvSpPr>
      <dsp:spPr>
        <a:xfrm rot="17090567">
          <a:off x="3099815" y="2518339"/>
          <a:ext cx="171401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714016" y="79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913973" y="2483410"/>
        <a:ext cx="85700" cy="85700"/>
      </dsp:txXfrm>
    </dsp:sp>
    <dsp:sp modelId="{5D86D90F-0B3B-4E19-85F3-FAA9FC82B1A0}">
      <dsp:nvSpPr>
        <dsp:cNvPr id="0" name=""/>
        <dsp:cNvSpPr/>
      </dsp:nvSpPr>
      <dsp:spPr>
        <a:xfrm>
          <a:off x="4176361" y="1423426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Battery Containment</a:t>
          </a:r>
        </a:p>
      </dsp:txBody>
      <dsp:txXfrm>
        <a:off x="4192436" y="1439501"/>
        <a:ext cx="1065538" cy="516694"/>
      </dsp:txXfrm>
    </dsp:sp>
    <dsp:sp modelId="{337BE5E6-1091-4BA7-AC47-09F7EA1D0FC3}">
      <dsp:nvSpPr>
        <dsp:cNvPr id="0" name=""/>
        <dsp:cNvSpPr/>
      </dsp:nvSpPr>
      <dsp:spPr>
        <a:xfrm rot="17500715">
          <a:off x="4899278" y="1137653"/>
          <a:ext cx="118861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88619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3872" y="1115858"/>
        <a:ext cx="59430" cy="59430"/>
      </dsp:txXfrm>
    </dsp:sp>
    <dsp:sp modelId="{89B1ECCA-BC07-41C8-B8ED-D96814177BF0}">
      <dsp:nvSpPr>
        <dsp:cNvPr id="0" name=""/>
        <dsp:cNvSpPr/>
      </dsp:nvSpPr>
      <dsp:spPr>
        <a:xfrm>
          <a:off x="5713125" y="318877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Support</a:t>
          </a:r>
        </a:p>
      </dsp:txBody>
      <dsp:txXfrm>
        <a:off x="5729200" y="334952"/>
        <a:ext cx="1065538" cy="516694"/>
      </dsp:txXfrm>
    </dsp:sp>
    <dsp:sp modelId="{9E99FE38-034B-48D6-9081-9D9D700A017B}">
      <dsp:nvSpPr>
        <dsp:cNvPr id="0" name=""/>
        <dsp:cNvSpPr/>
      </dsp:nvSpPr>
      <dsp:spPr>
        <a:xfrm rot="19457599">
          <a:off x="6759990" y="427586"/>
          <a:ext cx="54072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40723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6833" y="421989"/>
        <a:ext cx="27036" cy="27036"/>
      </dsp:txXfrm>
    </dsp:sp>
    <dsp:sp modelId="{E35C63ED-0E48-482D-8D2F-12DFCB985F87}">
      <dsp:nvSpPr>
        <dsp:cNvPr id="0" name=""/>
        <dsp:cNvSpPr/>
      </dsp:nvSpPr>
      <dsp:spPr>
        <a:xfrm>
          <a:off x="7249889" y="3292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External Forces</a:t>
          </a:r>
        </a:p>
      </dsp:txBody>
      <dsp:txXfrm>
        <a:off x="7265964" y="19367"/>
        <a:ext cx="1065538" cy="516694"/>
      </dsp:txXfrm>
    </dsp:sp>
    <dsp:sp modelId="{B480FDCE-5173-4C67-BFD7-90BBB8DA108B}">
      <dsp:nvSpPr>
        <dsp:cNvPr id="0" name=""/>
        <dsp:cNvSpPr/>
      </dsp:nvSpPr>
      <dsp:spPr>
        <a:xfrm rot="2142401">
          <a:off x="6759990" y="743171"/>
          <a:ext cx="54072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40723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6833" y="737574"/>
        <a:ext cx="27036" cy="27036"/>
      </dsp:txXfrm>
    </dsp:sp>
    <dsp:sp modelId="{7694062E-CBA3-459C-BCB9-109C06B905B1}">
      <dsp:nvSpPr>
        <dsp:cNvPr id="0" name=""/>
        <dsp:cNvSpPr/>
      </dsp:nvSpPr>
      <dsp:spPr>
        <a:xfrm>
          <a:off x="7249889" y="634463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Battery Load</a:t>
          </a:r>
        </a:p>
      </dsp:txBody>
      <dsp:txXfrm>
        <a:off x="7265964" y="650538"/>
        <a:ext cx="1065538" cy="516694"/>
      </dsp:txXfrm>
    </dsp:sp>
    <dsp:sp modelId="{C9933D66-12C0-4E3C-8F20-5AF4FB9B1577}">
      <dsp:nvSpPr>
        <dsp:cNvPr id="0" name=""/>
        <dsp:cNvSpPr/>
      </dsp:nvSpPr>
      <dsp:spPr>
        <a:xfrm rot="20413970">
          <a:off x="5260303" y="1611031"/>
          <a:ext cx="46656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66568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1923" y="1607288"/>
        <a:ext cx="23328" cy="23328"/>
      </dsp:txXfrm>
    </dsp:sp>
    <dsp:sp modelId="{2ADDB7AB-5EAC-4456-BD5D-B12F65254FDC}">
      <dsp:nvSpPr>
        <dsp:cNvPr id="0" name=""/>
        <dsp:cNvSpPr/>
      </dsp:nvSpPr>
      <dsp:spPr>
        <a:xfrm>
          <a:off x="5713125" y="1265634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Integrate</a:t>
          </a:r>
        </a:p>
      </dsp:txBody>
      <dsp:txXfrm>
        <a:off x="5729200" y="1281709"/>
        <a:ext cx="1065538" cy="516694"/>
      </dsp:txXfrm>
    </dsp:sp>
    <dsp:sp modelId="{A269E7FB-C415-4CB8-B060-E55B5833E88F}">
      <dsp:nvSpPr>
        <dsp:cNvPr id="0" name=""/>
        <dsp:cNvSpPr/>
      </dsp:nvSpPr>
      <dsp:spPr>
        <a:xfrm>
          <a:off x="6810814" y="1532135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1529079"/>
        <a:ext cx="21953" cy="21953"/>
      </dsp:txXfrm>
    </dsp:sp>
    <dsp:sp modelId="{8E456EDB-4C06-493A-9F6D-B319ECE372ED}">
      <dsp:nvSpPr>
        <dsp:cNvPr id="0" name=""/>
        <dsp:cNvSpPr/>
      </dsp:nvSpPr>
      <dsp:spPr>
        <a:xfrm>
          <a:off x="7249889" y="1265634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Vehicle Chassis</a:t>
          </a:r>
        </a:p>
      </dsp:txBody>
      <dsp:txXfrm>
        <a:off x="7265964" y="1281709"/>
        <a:ext cx="1065538" cy="516694"/>
      </dsp:txXfrm>
    </dsp:sp>
    <dsp:sp modelId="{DF581C60-2E20-4A9A-8EFB-266D5ADA953A}">
      <dsp:nvSpPr>
        <dsp:cNvPr id="0" name=""/>
        <dsp:cNvSpPr/>
      </dsp:nvSpPr>
      <dsp:spPr>
        <a:xfrm rot="2829178">
          <a:off x="5170759" y="1926616"/>
          <a:ext cx="64565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645657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7446" y="1918396"/>
        <a:ext cx="32282" cy="32282"/>
      </dsp:txXfrm>
    </dsp:sp>
    <dsp:sp modelId="{6B63C214-1C74-4DE0-8BB2-72852934251E}">
      <dsp:nvSpPr>
        <dsp:cNvPr id="0" name=""/>
        <dsp:cNvSpPr/>
      </dsp:nvSpPr>
      <dsp:spPr>
        <a:xfrm>
          <a:off x="5713125" y="1896805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Configure</a:t>
          </a:r>
        </a:p>
      </dsp:txBody>
      <dsp:txXfrm>
        <a:off x="5729200" y="1912880"/>
        <a:ext cx="1065538" cy="516694"/>
      </dsp:txXfrm>
    </dsp:sp>
    <dsp:sp modelId="{3A69031B-61F3-4D75-9229-0667A0FAE5DF}">
      <dsp:nvSpPr>
        <dsp:cNvPr id="0" name=""/>
        <dsp:cNvSpPr/>
      </dsp:nvSpPr>
      <dsp:spPr>
        <a:xfrm>
          <a:off x="6810814" y="2163306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2160250"/>
        <a:ext cx="21953" cy="21953"/>
      </dsp:txXfrm>
    </dsp:sp>
    <dsp:sp modelId="{0411C689-9F92-4CC6-9ADE-B17331CDB1BE}">
      <dsp:nvSpPr>
        <dsp:cNvPr id="0" name=""/>
        <dsp:cNvSpPr/>
      </dsp:nvSpPr>
      <dsp:spPr>
        <a:xfrm>
          <a:off x="7249889" y="1896805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Battery Layout</a:t>
          </a:r>
        </a:p>
      </dsp:txBody>
      <dsp:txXfrm>
        <a:off x="7265964" y="1912880"/>
        <a:ext cx="1065538" cy="516694"/>
      </dsp:txXfrm>
    </dsp:sp>
    <dsp:sp modelId="{793D5932-6816-426C-AF10-5B95913EA889}">
      <dsp:nvSpPr>
        <dsp:cNvPr id="0" name=""/>
        <dsp:cNvSpPr/>
      </dsp:nvSpPr>
      <dsp:spPr>
        <a:xfrm rot="4099285">
          <a:off x="4899278" y="2242202"/>
          <a:ext cx="118861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88619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3872" y="2220408"/>
        <a:ext cx="59430" cy="59430"/>
      </dsp:txXfrm>
    </dsp:sp>
    <dsp:sp modelId="{6E4CBB09-4974-47DA-B224-52DB4212678E}">
      <dsp:nvSpPr>
        <dsp:cNvPr id="0" name=""/>
        <dsp:cNvSpPr/>
      </dsp:nvSpPr>
      <dsp:spPr>
        <a:xfrm>
          <a:off x="5713125" y="2527975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Control</a:t>
          </a:r>
        </a:p>
      </dsp:txBody>
      <dsp:txXfrm>
        <a:off x="5729200" y="2544050"/>
        <a:ext cx="1065538" cy="516694"/>
      </dsp:txXfrm>
    </dsp:sp>
    <dsp:sp modelId="{F864D82A-A0EA-48F4-8320-BE8000243D17}">
      <dsp:nvSpPr>
        <dsp:cNvPr id="0" name=""/>
        <dsp:cNvSpPr/>
      </dsp:nvSpPr>
      <dsp:spPr>
        <a:xfrm>
          <a:off x="6810814" y="2794476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2791421"/>
        <a:ext cx="21953" cy="21953"/>
      </dsp:txXfrm>
    </dsp:sp>
    <dsp:sp modelId="{30CBDEB8-1ADC-4F02-B6D8-7952ADA16A93}">
      <dsp:nvSpPr>
        <dsp:cNvPr id="0" name=""/>
        <dsp:cNvSpPr/>
      </dsp:nvSpPr>
      <dsp:spPr>
        <a:xfrm>
          <a:off x="7249889" y="2527975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Temperature</a:t>
          </a:r>
        </a:p>
      </dsp:txBody>
      <dsp:txXfrm>
        <a:off x="7265964" y="2544050"/>
        <a:ext cx="1065538" cy="516694"/>
      </dsp:txXfrm>
    </dsp:sp>
    <dsp:sp modelId="{BE91D2B3-3BFB-41F7-8EA7-CEAA4053A1B9}">
      <dsp:nvSpPr>
        <dsp:cNvPr id="0" name=""/>
        <dsp:cNvSpPr/>
      </dsp:nvSpPr>
      <dsp:spPr>
        <a:xfrm rot="4509433">
          <a:off x="3099815" y="4175163"/>
          <a:ext cx="171401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714016" y="79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913973" y="4140233"/>
        <a:ext cx="85700" cy="85700"/>
      </dsp:txXfrm>
    </dsp:sp>
    <dsp:sp modelId="{CE37FE2C-FDDF-4A53-9D06-93C9F02047DE}">
      <dsp:nvSpPr>
        <dsp:cNvPr id="0" name=""/>
        <dsp:cNvSpPr/>
      </dsp:nvSpPr>
      <dsp:spPr>
        <a:xfrm>
          <a:off x="4176361" y="4737074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Battery Management System</a:t>
          </a:r>
        </a:p>
      </dsp:txBody>
      <dsp:txXfrm>
        <a:off x="4192436" y="4753149"/>
        <a:ext cx="1065538" cy="516694"/>
      </dsp:txXfrm>
    </dsp:sp>
    <dsp:sp modelId="{3C171A4A-9223-4A87-8290-77F7A7017A6D}">
      <dsp:nvSpPr>
        <dsp:cNvPr id="0" name=""/>
        <dsp:cNvSpPr/>
      </dsp:nvSpPr>
      <dsp:spPr>
        <a:xfrm rot="17692822">
          <a:off x="4971779" y="4530196"/>
          <a:ext cx="104361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43616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7497" y="4512027"/>
        <a:ext cx="52180" cy="52180"/>
      </dsp:txXfrm>
    </dsp:sp>
    <dsp:sp modelId="{D7F9D211-2C68-4971-AB7C-902C34D69D5A}">
      <dsp:nvSpPr>
        <dsp:cNvPr id="0" name=""/>
        <dsp:cNvSpPr/>
      </dsp:nvSpPr>
      <dsp:spPr>
        <a:xfrm>
          <a:off x="5713125" y="3790317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Monitor</a:t>
          </a:r>
        </a:p>
      </dsp:txBody>
      <dsp:txXfrm>
        <a:off x="5729200" y="3806392"/>
        <a:ext cx="1065538" cy="516694"/>
      </dsp:txXfrm>
    </dsp:sp>
    <dsp:sp modelId="{1296D2AD-F80A-4916-818E-8A9824837CFF}">
      <dsp:nvSpPr>
        <dsp:cNvPr id="0" name=""/>
        <dsp:cNvSpPr/>
      </dsp:nvSpPr>
      <dsp:spPr>
        <a:xfrm rot="18289469">
          <a:off x="6645916" y="3741233"/>
          <a:ext cx="76887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68871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130" y="3729932"/>
        <a:ext cx="38443" cy="38443"/>
      </dsp:txXfrm>
    </dsp:sp>
    <dsp:sp modelId="{FBD76395-3851-48C7-AC62-901044D9ACD4}">
      <dsp:nvSpPr>
        <dsp:cNvPr id="0" name=""/>
        <dsp:cNvSpPr/>
      </dsp:nvSpPr>
      <dsp:spPr>
        <a:xfrm>
          <a:off x="7249889" y="3159146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Current Flow</a:t>
          </a:r>
        </a:p>
      </dsp:txBody>
      <dsp:txXfrm>
        <a:off x="7265964" y="3175221"/>
        <a:ext cx="1065538" cy="516694"/>
      </dsp:txXfrm>
    </dsp:sp>
    <dsp:sp modelId="{3490F936-5AB4-4C16-8EC1-AB3BC7449932}">
      <dsp:nvSpPr>
        <dsp:cNvPr id="0" name=""/>
        <dsp:cNvSpPr/>
      </dsp:nvSpPr>
      <dsp:spPr>
        <a:xfrm>
          <a:off x="6810814" y="4056818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4053762"/>
        <a:ext cx="21953" cy="21953"/>
      </dsp:txXfrm>
    </dsp:sp>
    <dsp:sp modelId="{C3E22E28-3F46-4AB9-B951-6CF01F0818FC}">
      <dsp:nvSpPr>
        <dsp:cNvPr id="0" name=""/>
        <dsp:cNvSpPr/>
      </dsp:nvSpPr>
      <dsp:spPr>
        <a:xfrm>
          <a:off x="7249889" y="3790317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Voltage Level</a:t>
          </a:r>
        </a:p>
      </dsp:txBody>
      <dsp:txXfrm>
        <a:off x="7265964" y="3806392"/>
        <a:ext cx="1065538" cy="516694"/>
      </dsp:txXfrm>
    </dsp:sp>
    <dsp:sp modelId="{B184C0C0-F6F9-4E5F-8DB5-45C993680155}">
      <dsp:nvSpPr>
        <dsp:cNvPr id="0" name=""/>
        <dsp:cNvSpPr/>
      </dsp:nvSpPr>
      <dsp:spPr>
        <a:xfrm rot="3310531">
          <a:off x="6645916" y="4372404"/>
          <a:ext cx="76887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68871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130" y="4361103"/>
        <a:ext cx="38443" cy="38443"/>
      </dsp:txXfrm>
    </dsp:sp>
    <dsp:sp modelId="{04A53B5D-C558-49F8-A86A-5221E9F6A7DA}">
      <dsp:nvSpPr>
        <dsp:cNvPr id="0" name=""/>
        <dsp:cNvSpPr/>
      </dsp:nvSpPr>
      <dsp:spPr>
        <a:xfrm>
          <a:off x="7249889" y="4421488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Temperature</a:t>
          </a:r>
        </a:p>
      </dsp:txBody>
      <dsp:txXfrm>
        <a:off x="7265964" y="4437563"/>
        <a:ext cx="1065538" cy="516694"/>
      </dsp:txXfrm>
    </dsp:sp>
    <dsp:sp modelId="{579255A4-8133-43A4-B452-31408EE16441}">
      <dsp:nvSpPr>
        <dsp:cNvPr id="0" name=""/>
        <dsp:cNvSpPr/>
      </dsp:nvSpPr>
      <dsp:spPr>
        <a:xfrm rot="2142401">
          <a:off x="5223226" y="5161367"/>
          <a:ext cx="54072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540723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0069" y="5155770"/>
        <a:ext cx="27036" cy="27036"/>
      </dsp:txXfrm>
    </dsp:sp>
    <dsp:sp modelId="{8BD1CCD2-6492-4C52-A0C8-188619ACEA37}">
      <dsp:nvSpPr>
        <dsp:cNvPr id="0" name=""/>
        <dsp:cNvSpPr/>
      </dsp:nvSpPr>
      <dsp:spPr>
        <a:xfrm>
          <a:off x="5713125" y="5052659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Control</a:t>
          </a:r>
        </a:p>
      </dsp:txBody>
      <dsp:txXfrm>
        <a:off x="5729200" y="5068734"/>
        <a:ext cx="1065538" cy="516694"/>
      </dsp:txXfrm>
    </dsp:sp>
    <dsp:sp modelId="{FFCD6DDD-32A6-4394-AA13-2FED6BC2033E}">
      <dsp:nvSpPr>
        <dsp:cNvPr id="0" name=""/>
        <dsp:cNvSpPr/>
      </dsp:nvSpPr>
      <dsp:spPr>
        <a:xfrm>
          <a:off x="6810814" y="5319160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5316104"/>
        <a:ext cx="21953" cy="21953"/>
      </dsp:txXfrm>
    </dsp:sp>
    <dsp:sp modelId="{1C6303C5-4912-42F9-B889-F33B09E7445D}">
      <dsp:nvSpPr>
        <dsp:cNvPr id="0" name=""/>
        <dsp:cNvSpPr/>
      </dsp:nvSpPr>
      <dsp:spPr>
        <a:xfrm>
          <a:off x="7249889" y="5052659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Power Output</a:t>
          </a:r>
        </a:p>
      </dsp:txBody>
      <dsp:txXfrm>
        <a:off x="7265964" y="5068734"/>
        <a:ext cx="1065538" cy="516694"/>
      </dsp:txXfrm>
    </dsp:sp>
    <dsp:sp modelId="{BD8F8D7B-A5FC-45F5-96DC-0D2326390685}">
      <dsp:nvSpPr>
        <dsp:cNvPr id="0" name=""/>
        <dsp:cNvSpPr/>
      </dsp:nvSpPr>
      <dsp:spPr>
        <a:xfrm rot="3907178">
          <a:off x="4971779" y="5476953"/>
          <a:ext cx="104361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43616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7497" y="5458783"/>
        <a:ext cx="52180" cy="52180"/>
      </dsp:txXfrm>
    </dsp:sp>
    <dsp:sp modelId="{1CF73DED-A2F6-4EE4-A6EB-3E0FEA7F418F}">
      <dsp:nvSpPr>
        <dsp:cNvPr id="0" name=""/>
        <dsp:cNvSpPr/>
      </dsp:nvSpPr>
      <dsp:spPr>
        <a:xfrm>
          <a:off x="5713125" y="5683830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Charge</a:t>
          </a:r>
        </a:p>
      </dsp:txBody>
      <dsp:txXfrm>
        <a:off x="5729200" y="5699905"/>
        <a:ext cx="1065538" cy="516694"/>
      </dsp:txXfrm>
    </dsp:sp>
    <dsp:sp modelId="{73B53E87-7DAB-43F3-A9F8-470D3DEF25C9}">
      <dsp:nvSpPr>
        <dsp:cNvPr id="0" name=""/>
        <dsp:cNvSpPr/>
      </dsp:nvSpPr>
      <dsp:spPr>
        <a:xfrm>
          <a:off x="6810814" y="5950331"/>
          <a:ext cx="43907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39075" y="792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9375" y="5947275"/>
        <a:ext cx="21953" cy="21953"/>
      </dsp:txXfrm>
    </dsp:sp>
    <dsp:sp modelId="{6FD82F0E-3E3D-48F0-9C2F-AA75A95537B4}">
      <dsp:nvSpPr>
        <dsp:cNvPr id="0" name=""/>
        <dsp:cNvSpPr/>
      </dsp:nvSpPr>
      <dsp:spPr>
        <a:xfrm>
          <a:off x="7249889" y="5683830"/>
          <a:ext cx="1097688" cy="5488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Batteries</a:t>
          </a:r>
        </a:p>
      </dsp:txBody>
      <dsp:txXfrm>
        <a:off x="7265964" y="5699905"/>
        <a:ext cx="1065538" cy="516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3613-83E8-41BA-9FCF-AC3E662C9566}">
      <dsp:nvSpPr>
        <dsp:cNvPr id="0" name=""/>
        <dsp:cNvSpPr/>
      </dsp:nvSpPr>
      <dsp:spPr>
        <a:xfrm>
          <a:off x="1271940" y="2651449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Battery Containment</a:t>
          </a:r>
          <a:endParaRPr lang="en-US" sz="2900" kern="1200">
            <a:latin typeface="Calibri Light"/>
            <a:cs typeface="Calibri Light"/>
          </a:endParaRPr>
        </a:p>
      </dsp:txBody>
      <dsp:txXfrm>
        <a:off x="1301934" y="2681443"/>
        <a:ext cx="1988142" cy="964077"/>
      </dsp:txXfrm>
    </dsp:sp>
    <dsp:sp modelId="{337BE5E6-1091-4BA7-AC47-09F7EA1D0FC3}">
      <dsp:nvSpPr>
        <dsp:cNvPr id="0" name=""/>
        <dsp:cNvSpPr/>
      </dsp:nvSpPr>
      <dsp:spPr>
        <a:xfrm rot="17500715">
          <a:off x="2620799" y="2116954"/>
          <a:ext cx="22177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17794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74251" y="2077571"/>
        <a:ext cx="110889" cy="110889"/>
      </dsp:txXfrm>
    </dsp:sp>
    <dsp:sp modelId="{89B1ECCA-BC07-41C8-B8ED-D96814177BF0}">
      <dsp:nvSpPr>
        <dsp:cNvPr id="0" name=""/>
        <dsp:cNvSpPr/>
      </dsp:nvSpPr>
      <dsp:spPr>
        <a:xfrm>
          <a:off x="4139322" y="590518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Support</a:t>
          </a:r>
        </a:p>
      </dsp:txBody>
      <dsp:txXfrm>
        <a:off x="4169316" y="620512"/>
        <a:ext cx="1988142" cy="964077"/>
      </dsp:txXfrm>
    </dsp:sp>
    <dsp:sp modelId="{9E99FE38-034B-48D6-9081-9D9D700A017B}">
      <dsp:nvSpPr>
        <dsp:cNvPr id="0" name=""/>
        <dsp:cNvSpPr/>
      </dsp:nvSpPr>
      <dsp:spPr>
        <a:xfrm rot="19457599">
          <a:off x="6092623" y="792070"/>
          <a:ext cx="10089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08912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1856" y="782909"/>
        <a:ext cx="50445" cy="50445"/>
      </dsp:txXfrm>
    </dsp:sp>
    <dsp:sp modelId="{E35C63ED-0E48-482D-8D2F-12DFCB985F87}">
      <dsp:nvSpPr>
        <dsp:cNvPr id="0" name=""/>
        <dsp:cNvSpPr/>
      </dsp:nvSpPr>
      <dsp:spPr>
        <a:xfrm>
          <a:off x="7006705" y="1681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External Forces</a:t>
          </a:r>
        </a:p>
      </dsp:txBody>
      <dsp:txXfrm>
        <a:off x="7036699" y="31675"/>
        <a:ext cx="1988142" cy="964077"/>
      </dsp:txXfrm>
    </dsp:sp>
    <dsp:sp modelId="{B480FDCE-5173-4C67-BFD7-90BBB8DA108B}">
      <dsp:nvSpPr>
        <dsp:cNvPr id="0" name=""/>
        <dsp:cNvSpPr/>
      </dsp:nvSpPr>
      <dsp:spPr>
        <a:xfrm rot="2142401">
          <a:off x="6092623" y="1380907"/>
          <a:ext cx="10089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08912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1856" y="1371747"/>
        <a:ext cx="50445" cy="50445"/>
      </dsp:txXfrm>
    </dsp:sp>
    <dsp:sp modelId="{7694062E-CBA3-459C-BCB9-109C06B905B1}">
      <dsp:nvSpPr>
        <dsp:cNvPr id="0" name=""/>
        <dsp:cNvSpPr/>
      </dsp:nvSpPr>
      <dsp:spPr>
        <a:xfrm>
          <a:off x="7006705" y="1179356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Battery Load</a:t>
          </a:r>
        </a:p>
      </dsp:txBody>
      <dsp:txXfrm>
        <a:off x="7036699" y="1209350"/>
        <a:ext cx="1988142" cy="964077"/>
      </dsp:txXfrm>
    </dsp:sp>
    <dsp:sp modelId="{C9933D66-12C0-4E3C-8F20-5AF4FB9B1577}">
      <dsp:nvSpPr>
        <dsp:cNvPr id="0" name=""/>
        <dsp:cNvSpPr/>
      </dsp:nvSpPr>
      <dsp:spPr>
        <a:xfrm rot="20413970">
          <a:off x="3294422" y="3000210"/>
          <a:ext cx="8705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0549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7933" y="2994509"/>
        <a:ext cx="43527" cy="43527"/>
      </dsp:txXfrm>
    </dsp:sp>
    <dsp:sp modelId="{2ADDB7AB-5EAC-4456-BD5D-B12F65254FDC}">
      <dsp:nvSpPr>
        <dsp:cNvPr id="0" name=""/>
        <dsp:cNvSpPr/>
      </dsp:nvSpPr>
      <dsp:spPr>
        <a:xfrm>
          <a:off x="4139322" y="2357030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Integrate</a:t>
          </a:r>
        </a:p>
      </dsp:txBody>
      <dsp:txXfrm>
        <a:off x="4169316" y="2387024"/>
        <a:ext cx="1988142" cy="964077"/>
      </dsp:txXfrm>
    </dsp:sp>
    <dsp:sp modelId="{A269E7FB-C415-4CB8-B060-E55B5833E88F}">
      <dsp:nvSpPr>
        <dsp:cNvPr id="0" name=""/>
        <dsp:cNvSpPr/>
      </dsp:nvSpPr>
      <dsp:spPr>
        <a:xfrm>
          <a:off x="6187453" y="2853001"/>
          <a:ext cx="8192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9252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6597" y="2848582"/>
        <a:ext cx="40962" cy="40962"/>
      </dsp:txXfrm>
    </dsp:sp>
    <dsp:sp modelId="{8E456EDB-4C06-493A-9F6D-B319ECE372ED}">
      <dsp:nvSpPr>
        <dsp:cNvPr id="0" name=""/>
        <dsp:cNvSpPr/>
      </dsp:nvSpPr>
      <dsp:spPr>
        <a:xfrm>
          <a:off x="7006705" y="2357030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Vehicle Chassis</a:t>
          </a:r>
        </a:p>
      </dsp:txBody>
      <dsp:txXfrm>
        <a:off x="7036699" y="2387024"/>
        <a:ext cx="1988142" cy="964077"/>
      </dsp:txXfrm>
    </dsp:sp>
    <dsp:sp modelId="{DF581C60-2E20-4A9A-8EFB-266D5ADA953A}">
      <dsp:nvSpPr>
        <dsp:cNvPr id="0" name=""/>
        <dsp:cNvSpPr/>
      </dsp:nvSpPr>
      <dsp:spPr>
        <a:xfrm rot="2829178">
          <a:off x="3127344" y="3589048"/>
          <a:ext cx="12047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4705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9579" y="3574992"/>
        <a:ext cx="60235" cy="60235"/>
      </dsp:txXfrm>
    </dsp:sp>
    <dsp:sp modelId="{6B63C214-1C74-4DE0-8BB2-72852934251E}">
      <dsp:nvSpPr>
        <dsp:cNvPr id="0" name=""/>
        <dsp:cNvSpPr/>
      </dsp:nvSpPr>
      <dsp:spPr>
        <a:xfrm>
          <a:off x="4139322" y="3534705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Configure</a:t>
          </a:r>
        </a:p>
      </dsp:txBody>
      <dsp:txXfrm>
        <a:off x="4169316" y="3564699"/>
        <a:ext cx="1988142" cy="964077"/>
      </dsp:txXfrm>
    </dsp:sp>
    <dsp:sp modelId="{3A69031B-61F3-4D75-9229-0667A0FAE5DF}">
      <dsp:nvSpPr>
        <dsp:cNvPr id="0" name=""/>
        <dsp:cNvSpPr/>
      </dsp:nvSpPr>
      <dsp:spPr>
        <a:xfrm>
          <a:off x="6187453" y="4030676"/>
          <a:ext cx="8192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9252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6597" y="4026257"/>
        <a:ext cx="40962" cy="40962"/>
      </dsp:txXfrm>
    </dsp:sp>
    <dsp:sp modelId="{0411C689-9F92-4CC6-9ADE-B17331CDB1BE}">
      <dsp:nvSpPr>
        <dsp:cNvPr id="0" name=""/>
        <dsp:cNvSpPr/>
      </dsp:nvSpPr>
      <dsp:spPr>
        <a:xfrm>
          <a:off x="7006705" y="3534705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Battery Layout</a:t>
          </a:r>
        </a:p>
      </dsp:txBody>
      <dsp:txXfrm>
        <a:off x="7036699" y="3564699"/>
        <a:ext cx="1988142" cy="964077"/>
      </dsp:txXfrm>
    </dsp:sp>
    <dsp:sp modelId="{793D5932-6816-426C-AF10-5B95913EA889}">
      <dsp:nvSpPr>
        <dsp:cNvPr id="0" name=""/>
        <dsp:cNvSpPr/>
      </dsp:nvSpPr>
      <dsp:spPr>
        <a:xfrm rot="4099285">
          <a:off x="2620799" y="4177885"/>
          <a:ext cx="22177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17794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74251" y="4138502"/>
        <a:ext cx="110889" cy="110889"/>
      </dsp:txXfrm>
    </dsp:sp>
    <dsp:sp modelId="{6E4CBB09-4974-47DA-B224-52DB4212678E}">
      <dsp:nvSpPr>
        <dsp:cNvPr id="0" name=""/>
        <dsp:cNvSpPr/>
      </dsp:nvSpPr>
      <dsp:spPr>
        <a:xfrm>
          <a:off x="4139322" y="4712380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Control</a:t>
          </a:r>
        </a:p>
      </dsp:txBody>
      <dsp:txXfrm>
        <a:off x="4169316" y="4742374"/>
        <a:ext cx="1988142" cy="964077"/>
      </dsp:txXfrm>
    </dsp:sp>
    <dsp:sp modelId="{F864D82A-A0EA-48F4-8320-BE8000243D17}">
      <dsp:nvSpPr>
        <dsp:cNvPr id="0" name=""/>
        <dsp:cNvSpPr/>
      </dsp:nvSpPr>
      <dsp:spPr>
        <a:xfrm>
          <a:off x="6187453" y="5208351"/>
          <a:ext cx="8192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9252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76597" y="5203932"/>
        <a:ext cx="40962" cy="40962"/>
      </dsp:txXfrm>
    </dsp:sp>
    <dsp:sp modelId="{30CBDEB8-1ADC-4F02-B6D8-7952ADA16A93}">
      <dsp:nvSpPr>
        <dsp:cNvPr id="0" name=""/>
        <dsp:cNvSpPr/>
      </dsp:nvSpPr>
      <dsp:spPr>
        <a:xfrm>
          <a:off x="7006705" y="4712380"/>
          <a:ext cx="2048130" cy="10240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Temperature</a:t>
          </a:r>
        </a:p>
      </dsp:txBody>
      <dsp:txXfrm>
        <a:off x="7036699" y="4742374"/>
        <a:ext cx="1988142" cy="964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DE25-62A9-43BA-A27F-0B8E1826990D}">
      <dsp:nvSpPr>
        <dsp:cNvPr id="0" name=""/>
        <dsp:cNvSpPr/>
      </dsp:nvSpPr>
      <dsp:spPr>
        <a:xfrm>
          <a:off x="1369218" y="2987596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Battery Management System</a:t>
          </a:r>
        </a:p>
      </dsp:txBody>
      <dsp:txXfrm>
        <a:off x="1399637" y="3018015"/>
        <a:ext cx="2016303" cy="977732"/>
      </dsp:txXfrm>
    </dsp:sp>
    <dsp:sp modelId="{3C171A4A-9223-4A87-8290-77F7A7017A6D}">
      <dsp:nvSpPr>
        <dsp:cNvPr id="0" name=""/>
        <dsp:cNvSpPr/>
      </dsp:nvSpPr>
      <dsp:spPr>
        <a:xfrm rot="17692822">
          <a:off x="2874377" y="2595052"/>
          <a:ext cx="19748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74821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812418" y="2561743"/>
        <a:ext cx="98741" cy="98741"/>
      </dsp:txXfrm>
    </dsp:sp>
    <dsp:sp modelId="{D7F9D211-2C68-4971-AB7C-902C34D69D5A}">
      <dsp:nvSpPr>
        <dsp:cNvPr id="0" name=""/>
        <dsp:cNvSpPr/>
      </dsp:nvSpPr>
      <dsp:spPr>
        <a:xfrm>
          <a:off x="4277217" y="1196061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</a:t>
          </a:r>
        </a:p>
      </dsp:txBody>
      <dsp:txXfrm>
        <a:off x="4307636" y="1226480"/>
        <a:ext cx="2016303" cy="977732"/>
      </dsp:txXfrm>
    </dsp:sp>
    <dsp:sp modelId="{1296D2AD-F80A-4916-818E-8A9824837CFF}">
      <dsp:nvSpPr>
        <dsp:cNvPr id="0" name=""/>
        <dsp:cNvSpPr/>
      </dsp:nvSpPr>
      <dsp:spPr>
        <a:xfrm rot="18289469">
          <a:off x="6042324" y="1102106"/>
          <a:ext cx="14549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54926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33414" y="1081795"/>
        <a:ext cx="72746" cy="72746"/>
      </dsp:txXfrm>
    </dsp:sp>
    <dsp:sp modelId="{FBD76395-3851-48C7-AC62-901044D9ACD4}">
      <dsp:nvSpPr>
        <dsp:cNvPr id="0" name=""/>
        <dsp:cNvSpPr/>
      </dsp:nvSpPr>
      <dsp:spPr>
        <a:xfrm>
          <a:off x="7185215" y="1704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Current Flow</a:t>
          </a:r>
        </a:p>
      </dsp:txBody>
      <dsp:txXfrm>
        <a:off x="7215634" y="32123"/>
        <a:ext cx="2016303" cy="977732"/>
      </dsp:txXfrm>
    </dsp:sp>
    <dsp:sp modelId="{3490F936-5AB4-4C16-8EC1-AB3BC7449932}">
      <dsp:nvSpPr>
        <dsp:cNvPr id="0" name=""/>
        <dsp:cNvSpPr/>
      </dsp:nvSpPr>
      <dsp:spPr>
        <a:xfrm>
          <a:off x="6354358" y="1699284"/>
          <a:ext cx="8308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0856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9015" y="1694575"/>
        <a:ext cx="41542" cy="41542"/>
      </dsp:txXfrm>
    </dsp:sp>
    <dsp:sp modelId="{C3E22E28-3F46-4AB9-B951-6CF01F0818FC}">
      <dsp:nvSpPr>
        <dsp:cNvPr id="0" name=""/>
        <dsp:cNvSpPr/>
      </dsp:nvSpPr>
      <dsp:spPr>
        <a:xfrm>
          <a:off x="7185215" y="1196061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Voltage Level</a:t>
          </a:r>
        </a:p>
      </dsp:txBody>
      <dsp:txXfrm>
        <a:off x="7215634" y="1226480"/>
        <a:ext cx="2016303" cy="977732"/>
      </dsp:txXfrm>
    </dsp:sp>
    <dsp:sp modelId="{B184C0C0-F6F9-4E5F-8DB5-45C993680155}">
      <dsp:nvSpPr>
        <dsp:cNvPr id="0" name=""/>
        <dsp:cNvSpPr/>
      </dsp:nvSpPr>
      <dsp:spPr>
        <a:xfrm rot="3310531">
          <a:off x="6042324" y="2296463"/>
          <a:ext cx="14549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54926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33414" y="2276152"/>
        <a:ext cx="72746" cy="72746"/>
      </dsp:txXfrm>
    </dsp:sp>
    <dsp:sp modelId="{04A53B5D-C558-49F8-A86A-5221E9F6A7DA}">
      <dsp:nvSpPr>
        <dsp:cNvPr id="0" name=""/>
        <dsp:cNvSpPr/>
      </dsp:nvSpPr>
      <dsp:spPr>
        <a:xfrm>
          <a:off x="7185215" y="2390418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Temperature</a:t>
          </a:r>
        </a:p>
      </dsp:txBody>
      <dsp:txXfrm>
        <a:off x="7215634" y="2420837"/>
        <a:ext cx="2016303" cy="977732"/>
      </dsp:txXfrm>
    </dsp:sp>
    <dsp:sp modelId="{579255A4-8133-43A4-B452-31408EE16441}">
      <dsp:nvSpPr>
        <dsp:cNvPr id="0" name=""/>
        <dsp:cNvSpPr/>
      </dsp:nvSpPr>
      <dsp:spPr>
        <a:xfrm rot="2142401">
          <a:off x="3350187" y="3789408"/>
          <a:ext cx="10232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3203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6208" y="3779890"/>
        <a:ext cx="51160" cy="51160"/>
      </dsp:txXfrm>
    </dsp:sp>
    <dsp:sp modelId="{8BD1CCD2-6492-4C52-A0C8-188619ACEA37}">
      <dsp:nvSpPr>
        <dsp:cNvPr id="0" name=""/>
        <dsp:cNvSpPr/>
      </dsp:nvSpPr>
      <dsp:spPr>
        <a:xfrm>
          <a:off x="4277217" y="3584774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Control</a:t>
          </a:r>
        </a:p>
      </dsp:txBody>
      <dsp:txXfrm>
        <a:off x="4307636" y="3615193"/>
        <a:ext cx="2016303" cy="977732"/>
      </dsp:txXfrm>
    </dsp:sp>
    <dsp:sp modelId="{FFCD6DDD-32A6-4394-AA13-2FED6BC2033E}">
      <dsp:nvSpPr>
        <dsp:cNvPr id="0" name=""/>
        <dsp:cNvSpPr/>
      </dsp:nvSpPr>
      <dsp:spPr>
        <a:xfrm>
          <a:off x="6354358" y="4087998"/>
          <a:ext cx="8308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0856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9015" y="4083288"/>
        <a:ext cx="41542" cy="41542"/>
      </dsp:txXfrm>
    </dsp:sp>
    <dsp:sp modelId="{1C6303C5-4912-42F9-B889-F33B09E7445D}">
      <dsp:nvSpPr>
        <dsp:cNvPr id="0" name=""/>
        <dsp:cNvSpPr/>
      </dsp:nvSpPr>
      <dsp:spPr>
        <a:xfrm>
          <a:off x="7185215" y="3584774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Power Output</a:t>
          </a:r>
        </a:p>
      </dsp:txBody>
      <dsp:txXfrm>
        <a:off x="7215634" y="3615193"/>
        <a:ext cx="2016303" cy="977732"/>
      </dsp:txXfrm>
    </dsp:sp>
    <dsp:sp modelId="{BD8F8D7B-A5FC-45F5-96DC-0D2326390685}">
      <dsp:nvSpPr>
        <dsp:cNvPr id="0" name=""/>
        <dsp:cNvSpPr/>
      </dsp:nvSpPr>
      <dsp:spPr>
        <a:xfrm rot="3907178">
          <a:off x="2874377" y="4386587"/>
          <a:ext cx="19748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74821" y="160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812418" y="4353278"/>
        <a:ext cx="98741" cy="98741"/>
      </dsp:txXfrm>
    </dsp:sp>
    <dsp:sp modelId="{1CF73DED-A2F6-4EE4-A6EB-3E0FEA7F418F}">
      <dsp:nvSpPr>
        <dsp:cNvPr id="0" name=""/>
        <dsp:cNvSpPr/>
      </dsp:nvSpPr>
      <dsp:spPr>
        <a:xfrm>
          <a:off x="4277217" y="4779131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Charge</a:t>
          </a:r>
        </a:p>
      </dsp:txBody>
      <dsp:txXfrm>
        <a:off x="4307636" y="4809550"/>
        <a:ext cx="2016303" cy="977732"/>
      </dsp:txXfrm>
    </dsp:sp>
    <dsp:sp modelId="{73B53E87-7DAB-43F3-A9F8-470D3DEF25C9}">
      <dsp:nvSpPr>
        <dsp:cNvPr id="0" name=""/>
        <dsp:cNvSpPr/>
      </dsp:nvSpPr>
      <dsp:spPr>
        <a:xfrm>
          <a:off x="6354358" y="5282354"/>
          <a:ext cx="8308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0856" y="160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9015" y="5277645"/>
        <a:ext cx="41542" cy="41542"/>
      </dsp:txXfrm>
    </dsp:sp>
    <dsp:sp modelId="{6FD82F0E-3E3D-48F0-9C2F-AA75A95537B4}">
      <dsp:nvSpPr>
        <dsp:cNvPr id="0" name=""/>
        <dsp:cNvSpPr/>
      </dsp:nvSpPr>
      <dsp:spPr>
        <a:xfrm>
          <a:off x="7185215" y="4779131"/>
          <a:ext cx="2077141" cy="1038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Batteries</a:t>
          </a:r>
        </a:p>
      </dsp:txBody>
      <dsp:txXfrm>
        <a:off x="7215634" y="4809550"/>
        <a:ext cx="2016303" cy="97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86FA-446F-46D6-ABFA-7053BAEBA4E1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F095-3AFE-4888-AB4D-1955FFD65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E2E4-4FB7-4483-B687-870A82267DD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0837-A3F2-488D-9E92-554FC0CC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0837-A3F2-488D-9E92-554FC0CC9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this</a:t>
            </a:r>
            <a:r>
              <a:rPr lang="en-US" baseline="0"/>
              <a:t> slide will advance on default after 2 seconds. If you would like to change this then go to the transition tab and under timing change the advance slide settings.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0837-A3F2-488D-9E92-554FC0CC98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861E-72CE-6542-BA8A-C467BD41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b"/>
          <a:lstStyle>
            <a:lvl1pPr algn="ctr">
              <a:defRPr sz="60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495D0-15C7-634C-8C92-360884DE9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7881"/>
            <a:ext cx="9144000" cy="1147119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9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4E01-EF41-E04D-8A4C-B3C07AA3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95345-58EB-114B-B235-C4366A723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3E1BF-73E5-D943-95C1-646F6FCD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5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03E1D-6926-4C02-877E-AD95C4934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4351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1EB6-B91F-AD42-94D1-4BCB97D1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45DBC-06CC-A64F-B6DA-3CE716800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703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98225A5-AFC8-4115-BC52-124E0B252A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6162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AC3A1-CB8A-ED4A-A383-DCEC7D17D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30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B366-8364-434B-A619-8E1E84790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30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BE0EC8-1E09-4888-920D-C81E84957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432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F56DD-D7E5-4412-8875-C4969CC38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99246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2A215-A714-43B7-AFAC-927EBE95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992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8665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518665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4BBFCD0-5DCC-4896-A400-608D5E095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21490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2413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245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2413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00A14B2-19FD-453D-BD2C-B224559E43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0618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312420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24201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71D368-CA96-4A87-B9D8-C85E558D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22513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3124200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24200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3124200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A859007-BAF5-4B92-AB16-271A909CD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0039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8346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834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8346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38800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638800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638800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198070E-50C3-4820-A0D3-4D669AFDE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76213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921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71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663462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663462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663462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422706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422706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422706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85855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85854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85853"/>
            <a:ext cx="3474720" cy="1655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730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73FB35C-F788-4FEB-8805-90C53C368F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726661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A7853DB-17C1-44B8-B121-B6DAFE9B4A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514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86000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95600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CEFC3A-3671-448D-A16F-EA8A24DC1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3026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0C48-840E-5543-9CCE-8ECAEE86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A2F1FD-EBF3-4917-B51A-948EFB611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9128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90677-C5A3-4B69-8D2E-7D15C434A6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5184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0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90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D367F-71E6-4567-8B66-4A648E729B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7579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2625190-5E23-47CE-BCDC-0B8D7BF34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7910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A6F83EA-6B43-4A3B-AA12-908D4247F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85057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907F-2036-8D4C-AF5D-1024FF3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2028-16F8-494D-A751-B97E949F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08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1F5B-FD30-5F48-93D0-FA6A1AD9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5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2E8E99-B6CB-4457-92C1-7ECFAA3B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1600" y="6116636"/>
            <a:ext cx="3200400" cy="2286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Enter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09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10B05-D752-3F47-B1B5-575C5AF24CB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84B61-2F02-3844-A34E-5888A41DCCD9}"/>
              </a:ext>
            </a:extLst>
          </p:cNvPr>
          <p:cNvSpPr txBox="1"/>
          <p:nvPr userDrawn="1"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MECHANICAL </a:t>
            </a:r>
            <a:r>
              <a:rPr lang="en-US" sz="14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ENGINEERING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A234-050C-0A40-99E6-8C1E5DD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D1D55-4946-3B46-B445-FAD4D7D0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37EB8-925E-424B-9DE5-A41E10CDAF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400" y="6424295"/>
            <a:ext cx="3258412" cy="365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10B05-D752-3F47-B1B5-575C5AF24CBF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panose="0200050300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84B61-2F02-3844-A34E-5888A41DCCD9}"/>
              </a:ext>
            </a:extLst>
          </p:cNvPr>
          <p:cNvSpPr txBox="1"/>
          <p:nvPr userDrawn="1"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MECHANICAL </a:t>
            </a:r>
            <a:r>
              <a:rPr lang="en-US" sz="14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ENGINEERING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DA234-050C-0A40-99E6-8C1E5DD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D1D55-4946-3B46-B445-FAD4D7D0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37EB8-925E-424B-9DE5-A41E10CDAFB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52400" y="6424295"/>
            <a:ext cx="3258412" cy="365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fld id="{1D4DB10E-F3E0-46B7-A627-DDAED89BC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79" r:id="rId3"/>
    <p:sldLayoutId id="2147483686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76" r:id="rId10"/>
    <p:sldLayoutId id="2147483678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8" r:id="rId18"/>
    <p:sldLayoutId id="214748366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285E-2483-0844-8A1C-61AC9A992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3625"/>
            <a:ext cx="9144000" cy="300537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6700" dirty="0"/>
              <a:t>Team 505: SAE Hybrid Vehicle: Battery Box and BMS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29CE0-5CD8-684A-95E3-5D61A31D4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4982"/>
            <a:ext cx="9144000" cy="11471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9-Oct-18</a:t>
            </a:r>
          </a:p>
        </p:txBody>
      </p:sp>
      <p:pic>
        <p:nvPicPr>
          <p:cNvPr id="5" name="Picture 5" descr="A picture containing road, outdoor, grass, riding&#10;&#10;Description generated with very high confidence">
            <a:extLst>
              <a:ext uri="{FF2B5EF4-FFF2-40B4-BE49-F238E27FC236}">
                <a16:creationId xmlns:a16="http://schemas.microsoft.com/office/drawing/2014/main" id="{352908B8-06FF-413A-B644-BF6EC367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73" y="4071257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CB87-F55E-4588-8207-889C0738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397"/>
            <a:ext cx="10515600" cy="5684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Markets</a:t>
            </a:r>
          </a:p>
          <a:p>
            <a:pPr marL="0" indent="0">
              <a:buNone/>
            </a:pPr>
            <a:r>
              <a:rPr lang="en-US" sz="2200" b="1"/>
              <a:t>Primary</a:t>
            </a:r>
          </a:p>
          <a:p>
            <a:pPr marL="342900" indent="-342900">
              <a:buFont typeface="Arial"/>
            </a:pPr>
            <a:r>
              <a:rPr lang="en-US" sz="2200"/>
              <a:t>SAE hybrid vehicle team</a:t>
            </a:r>
          </a:p>
          <a:p>
            <a:pPr marL="0" indent="0">
              <a:buNone/>
            </a:pPr>
            <a:r>
              <a:rPr lang="en-US" sz="2200" b="1"/>
              <a:t>Secondary</a:t>
            </a:r>
            <a:endParaRPr lang="en-US" sz="2200"/>
          </a:p>
          <a:p>
            <a:pPr marL="342900" indent="-342900"/>
            <a:r>
              <a:rPr lang="en-US" sz="2200"/>
              <a:t>Hybrid vehicle manufacturers</a:t>
            </a:r>
            <a:endParaRPr lang="en-US" sz="2200" b="1"/>
          </a:p>
          <a:p>
            <a:pPr marL="342900" indent="-342900"/>
            <a:r>
              <a:rPr lang="en-US" sz="2200"/>
              <a:t>Vehicle consumers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3200" b="1"/>
              <a:t>Assumptions</a:t>
            </a:r>
          </a:p>
          <a:p>
            <a:r>
              <a:rPr lang="en-US" sz="2200"/>
              <a:t>Vehicle will have enough room for full-scale battery pack and box</a:t>
            </a:r>
          </a:p>
          <a:p>
            <a:r>
              <a:rPr lang="en-US" sz="2200"/>
              <a:t>Rulebook will be the same for the year of the competition</a:t>
            </a:r>
          </a:p>
          <a:p>
            <a:r>
              <a:rPr lang="en-US" sz="2200"/>
              <a:t>Chassis will remain the same for the year of the competition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DA1B1-FAE1-45DC-AFBC-0EC805047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3AC1B2-6D57-48E1-902A-C04C5F1DB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</p:spPr>
        <p:txBody>
          <a:bodyPr/>
          <a:lstStyle/>
          <a:p>
            <a:fld id="{1D4DB10E-F3E0-46B7-A627-DDAED89BC1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E112-0110-4F29-9BAA-82F1B950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482D2-92B1-49A1-B689-BCC35512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CB7C9-7499-4EDA-B11D-E0DC191809DD}"/>
              </a:ext>
            </a:extLst>
          </p:cNvPr>
          <p:cNvSpPr txBox="1"/>
          <p:nvPr/>
        </p:nvSpPr>
        <p:spPr>
          <a:xfrm>
            <a:off x="780409" y="4886546"/>
            <a:ext cx="16799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Christian Gaya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8F7AF-C919-4FD7-A002-8B7F6B4620B9}"/>
              </a:ext>
            </a:extLst>
          </p:cNvPr>
          <p:cNvSpPr/>
          <p:nvPr/>
        </p:nvSpPr>
        <p:spPr>
          <a:xfrm>
            <a:off x="830317" y="4641705"/>
            <a:ext cx="6186924" cy="107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693AE6CB-AB92-4D61-A98C-D1B649ED5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54" y="3816493"/>
            <a:ext cx="687355" cy="6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644B-D1D9-45CD-9C46-B9AE76F4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Interpreted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ADA9D-4AAA-4633-8493-6016F3E16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Christian Gaya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9BC67EE-E8A0-4B65-A60E-B9B398ECDD17}"/>
              </a:ext>
            </a:extLst>
          </p:cNvPr>
          <p:cNvSpPr txBox="1">
            <a:spLocks/>
          </p:cNvSpPr>
          <p:nvPr/>
        </p:nvSpPr>
        <p:spPr>
          <a:xfrm>
            <a:off x="833004" y="1564336"/>
            <a:ext cx="6820619" cy="4290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A program should take parameters for a battery and output parameters for a battery box and BMS</a:t>
            </a:r>
          </a:p>
          <a:p>
            <a:pPr>
              <a:lnSpc>
                <a:spcPct val="100000"/>
              </a:lnSpc>
            </a:pPr>
            <a:r>
              <a:rPr lang="en-US"/>
              <a:t>The battery box should protect the battery, keep the battery from overheating, and the battery box cannot negatively impact the environment </a:t>
            </a:r>
          </a:p>
          <a:p>
            <a:pPr>
              <a:lnSpc>
                <a:spcPct val="100000"/>
              </a:lnSpc>
            </a:pPr>
            <a:r>
              <a:rPr lang="en-US"/>
              <a:t>A small-scale prototype should be created with proper specifications</a:t>
            </a:r>
          </a:p>
          <a:p>
            <a:pPr>
              <a:lnSpc>
                <a:spcPct val="100000"/>
              </a:lnSpc>
            </a:pPr>
            <a:endParaRPr lang="en-US" sz="2200"/>
          </a:p>
          <a:p>
            <a:endParaRPr lang="en-US" sz="6900"/>
          </a:p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70C61F-4C84-486E-AA49-DECE21052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</p:spPr>
        <p:txBody>
          <a:bodyPr/>
          <a:lstStyle/>
          <a:p>
            <a:fld id="{1D4DB10E-F3E0-46B7-A627-DDAED89BC1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6" descr="A picture containing sky, LEGO&#10;&#10;Description generated with high confidence">
            <a:extLst>
              <a:ext uri="{FF2B5EF4-FFF2-40B4-BE49-F238E27FC236}">
                <a16:creationId xmlns:a16="http://schemas.microsoft.com/office/drawing/2014/main" id="{9A26B084-5756-4F90-969A-06EDE964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04" y="1564796"/>
            <a:ext cx="4022784" cy="2290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BDE6AD-0787-48C0-ACDF-B9A076725606}"/>
              </a:ext>
            </a:extLst>
          </p:cNvPr>
          <p:cNvSpPr txBox="1"/>
          <p:nvPr/>
        </p:nvSpPr>
        <p:spPr>
          <a:xfrm>
            <a:off x="7744735" y="3965796"/>
            <a:ext cx="38053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Electric truck chassis with integrated battery box</a:t>
            </a:r>
          </a:p>
        </p:txBody>
      </p:sp>
    </p:spTree>
    <p:extLst>
      <p:ext uri="{BB962C8B-B14F-4D97-AF65-F5344CB8AC3E}">
        <p14:creationId xmlns:p14="http://schemas.microsoft.com/office/powerpoint/2010/main" val="105640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3259-4333-43DF-94B5-1838C9B3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Interpreted Needs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0A10-DA46-4EB2-A465-0BCD6631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965"/>
            <a:ext cx="9990156" cy="4284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BMS maintains charge control, cell balancing, and monitors power input and output  </a:t>
            </a:r>
          </a:p>
          <a:p>
            <a:pPr>
              <a:lnSpc>
                <a:spcPct val="100000"/>
              </a:lnSpc>
            </a:pPr>
            <a:r>
              <a:rPr lang="en-US"/>
              <a:t>Battery system for a momentary high-torque boost should be focal point of the BMS system</a:t>
            </a:r>
          </a:p>
          <a:p>
            <a:pPr>
              <a:lnSpc>
                <a:spcPct val="100000"/>
              </a:lnSpc>
            </a:pPr>
            <a:r>
              <a:rPr lang="en-US"/>
              <a:t>The battery box and BMS must both adhere to SAE competition 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F4488-2D4F-4B9F-9A10-1E0E915E6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Christian Gaya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6047440-714A-47D3-BD1C-E2E11FFE5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</p:spPr>
        <p:txBody>
          <a:bodyPr/>
          <a:lstStyle/>
          <a:p>
            <a:fld id="{1D4DB10E-F3E0-46B7-A627-DDAED89BC1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E112-0110-4F29-9BAA-82F1B950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482D2-92B1-49A1-B689-BCC35512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BCF82-468F-4A77-9EB2-B35DF053BE61}"/>
              </a:ext>
            </a:extLst>
          </p:cNvPr>
          <p:cNvSpPr/>
          <p:nvPr/>
        </p:nvSpPr>
        <p:spPr>
          <a:xfrm>
            <a:off x="830317" y="4641705"/>
            <a:ext cx="9694998" cy="107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20495-6487-4E34-B134-74FDA48C55D3}"/>
              </a:ext>
            </a:extLst>
          </p:cNvPr>
          <p:cNvSpPr txBox="1"/>
          <p:nvPr/>
        </p:nvSpPr>
        <p:spPr>
          <a:xfrm>
            <a:off x="830317" y="4886546"/>
            <a:ext cx="19448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Raymond </a:t>
            </a:r>
            <a:r>
              <a:rPr lang="en-US" sz="2000" err="1">
                <a:cs typeface="Calibri"/>
              </a:rPr>
              <a:t>Klouda</a:t>
            </a:r>
            <a:endParaRPr lang="en-US" sz="2000">
              <a:cs typeface="Calibri"/>
            </a:endParaRPr>
          </a:p>
        </p:txBody>
      </p:sp>
      <p:pic>
        <p:nvPicPr>
          <p:cNvPr id="5" name="Graphic 4" descr="Hierarchy">
            <a:extLst>
              <a:ext uri="{FF2B5EF4-FFF2-40B4-BE49-F238E27FC236}">
                <a16:creationId xmlns:a16="http://schemas.microsoft.com/office/drawing/2014/main" id="{8D26D198-CC5B-4924-8C95-B70B9E29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39" y="3788970"/>
            <a:ext cx="724678" cy="7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9C932-CEC8-45EF-BD32-751D99B6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ACFD-709C-4294-84F9-B1150F099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B230F9-E62A-4334-A2CC-789CFB287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868408"/>
              </p:ext>
            </p:extLst>
          </p:nvPr>
        </p:nvGraphicFramePr>
        <p:xfrm>
          <a:off x="10065" y="1434"/>
          <a:ext cx="10987176" cy="623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4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EEECE-BBC0-481D-94C8-BE7957BEA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5516AA9-FD25-43DE-A884-2931348F1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</p:spPr>
        <p:txBody>
          <a:bodyPr/>
          <a:lstStyle/>
          <a:p>
            <a:fld id="{1D4DB10E-F3E0-46B7-A627-DDAED89BC12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5DF131-8091-4EE6-BF4A-DA6391F02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750419"/>
              </p:ext>
            </p:extLst>
          </p:nvPr>
        </p:nvGraphicFramePr>
        <p:xfrm>
          <a:off x="213265" y="235114"/>
          <a:ext cx="10326776" cy="573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7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84F84-8A45-4937-BF2E-6B1183508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1EE3B-8EA4-4A9E-ABC8-0CA8124DC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45A2273-3947-4E0B-B85D-75F37A3DC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373073"/>
              </p:ext>
            </p:extLst>
          </p:nvPr>
        </p:nvGraphicFramePr>
        <p:xfrm>
          <a:off x="111665" y="174154"/>
          <a:ext cx="10631576" cy="581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71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Five Most Important Points from this Lecture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Our design should be a scalable-prototype for a hybrid vehicle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Battery box will be designed with safety as the highest priority 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Full design should be compact 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Programs will be able to scale the battery pack size up and down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AutoNum type="arabicPeriod"/>
            </a:pPr>
            <a:r>
              <a:rPr lang="en-US" sz="3000"/>
              <a:t>Overall project will adhere to SAE competition rulebook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F35390C-BEE4-43F1-B45C-8BD9E0734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600" y="6116636"/>
            <a:ext cx="32004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1533F7A4-5F12-49E9-B9C9-83B1C1C6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694" y="687339"/>
            <a:ext cx="550506" cy="5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/>
              <a:t>Motors. (n.d.). Retrieved October 2, 2018, from http://www.evwest.com/catalog/index.php?cPath=8</a:t>
            </a:r>
          </a:p>
          <a:p>
            <a:pPr>
              <a:buNone/>
            </a:pPr>
            <a:r>
              <a:rPr lang="en-US" sz="1800"/>
              <a:t>Fuel Economy Retrieved October 2, 2018, from https://www.fueleconomy.gov/feg/hybridtech.shtml.</a:t>
            </a:r>
          </a:p>
          <a:p>
            <a:pPr>
              <a:buNone/>
            </a:pPr>
            <a:r>
              <a:rPr lang="en-US" sz="1800"/>
              <a:t>800hp Electric Pickup Retrieved October 3, 2018, from https://www.hardworkingtrucks.com/rivian-reveals-chassis-of-800-hp-electric-pickup/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FAB3B11-3381-427A-88D1-03CCED8F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608" y="69355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84B66B85-33A2-4FF5-9BDD-1A894359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0" y="2078111"/>
            <a:ext cx="2194511" cy="27712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2C79FE-D56A-4BBA-B1F2-C185C748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15365-6C77-4F9E-938B-622B08ACE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BC7CB-E553-427C-AA97-349D1B757EBE}"/>
              </a:ext>
            </a:extLst>
          </p:cNvPr>
          <p:cNvSpPr txBox="1"/>
          <p:nvPr/>
        </p:nvSpPr>
        <p:spPr>
          <a:xfrm>
            <a:off x="5292822" y="5087038"/>
            <a:ext cx="16209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Thomas O’Neill</a:t>
            </a:r>
          </a:p>
          <a:p>
            <a:pPr algn="ctr"/>
            <a:r>
              <a:rPr lang="en-US">
                <a:latin typeface="Helvetica Neue"/>
                <a:cs typeface="Calibri"/>
              </a:rPr>
              <a:t>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721FD-B869-4E63-A5CE-58576CD7388C}"/>
              </a:ext>
            </a:extLst>
          </p:cNvPr>
          <p:cNvSpPr txBox="1"/>
          <p:nvPr/>
        </p:nvSpPr>
        <p:spPr>
          <a:xfrm>
            <a:off x="7410335" y="5017765"/>
            <a:ext cx="22444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Christopher Fishman</a:t>
            </a:r>
          </a:p>
          <a:p>
            <a:pPr algn="ctr"/>
            <a:r>
              <a:rPr lang="en-US">
                <a:latin typeface="Helvetica Neue"/>
                <a:cs typeface="Calibri"/>
              </a:rPr>
              <a:t>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5D197-D45D-4B75-BADB-FB16B82B9EC7}"/>
              </a:ext>
            </a:extLst>
          </p:cNvPr>
          <p:cNvSpPr txBox="1"/>
          <p:nvPr/>
        </p:nvSpPr>
        <p:spPr>
          <a:xfrm>
            <a:off x="509665" y="5087038"/>
            <a:ext cx="16209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William Pisani</a:t>
            </a:r>
          </a:p>
          <a:p>
            <a:pPr algn="ctr"/>
            <a:r>
              <a:rPr lang="en-US">
                <a:latin typeface="Helvetica Neue"/>
                <a:cs typeface="Calibri"/>
              </a:rPr>
              <a:t>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2142F-154B-4DD5-83C6-B81DBB04B7CE}"/>
              </a:ext>
            </a:extLst>
          </p:cNvPr>
          <p:cNvSpPr txBox="1"/>
          <p:nvPr/>
        </p:nvSpPr>
        <p:spPr>
          <a:xfrm>
            <a:off x="10030074" y="5087037"/>
            <a:ext cx="17801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Christian Gaya</a:t>
            </a:r>
          </a:p>
          <a:p>
            <a:pPr algn="ctr"/>
            <a:r>
              <a:rPr lang="en-US">
                <a:latin typeface="Helvetica Neue"/>
              </a:rPr>
              <a:t>CPE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143F6-0F95-4757-826C-7FC4ECD7DD39}"/>
              </a:ext>
            </a:extLst>
          </p:cNvPr>
          <p:cNvSpPr txBox="1"/>
          <p:nvPr/>
        </p:nvSpPr>
        <p:spPr>
          <a:xfrm>
            <a:off x="2896654" y="5087038"/>
            <a:ext cx="16209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Raymond Klouda</a:t>
            </a:r>
          </a:p>
          <a:p>
            <a:pPr algn="ctr"/>
            <a:r>
              <a:rPr lang="en-US">
                <a:latin typeface="Helvetica Neue"/>
                <a:cs typeface="Calibri"/>
              </a:rPr>
              <a:t>ME</a:t>
            </a:r>
            <a:endParaRPr lang="en-US"/>
          </a:p>
        </p:txBody>
      </p:sp>
      <p:pic>
        <p:nvPicPr>
          <p:cNvPr id="3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3A5E2769-B6B8-4A24-A356-B56F9818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4" t="794" r="4018" b="645"/>
          <a:stretch/>
        </p:blipFill>
        <p:spPr>
          <a:xfrm>
            <a:off x="9816931" y="2191756"/>
            <a:ext cx="2192338" cy="2668076"/>
          </a:xfrm>
          <a:prstGeom prst="rect">
            <a:avLst/>
          </a:prstGeom>
        </p:spPr>
      </p:pic>
      <p:pic>
        <p:nvPicPr>
          <p:cNvPr id="11" name="Picture 14" descr="A person wearing a suit and tie smil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96E4AAEF-C592-44D7-A9EF-8FDC94ACA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3" b="4502"/>
          <a:stretch/>
        </p:blipFill>
        <p:spPr>
          <a:xfrm>
            <a:off x="2603822" y="2130768"/>
            <a:ext cx="2210727" cy="2731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8DDB9-2CEB-4838-AB99-5FC37D006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392" y="2128404"/>
            <a:ext cx="2142114" cy="2732461"/>
          </a:xfrm>
          <a:prstGeom prst="rect">
            <a:avLst/>
          </a:prstGeom>
        </p:spPr>
      </p:pic>
      <p:pic>
        <p:nvPicPr>
          <p:cNvPr id="5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EA736338-4C69-417D-B498-814C9200D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766" y="1950374"/>
            <a:ext cx="1744893" cy="29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3BDFF1-AA63-4521-B339-C5434D04D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A8E37-C35E-4457-AE18-914A951D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923FE-393F-4448-AD6A-EF5FEE4A0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D30B6B-3DDE-46C5-810F-F0EE88270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33061"/>
              </p:ext>
            </p:extLst>
          </p:nvPr>
        </p:nvGraphicFramePr>
        <p:xfrm>
          <a:off x="50800" y="50800"/>
          <a:ext cx="12095952" cy="60429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5458">
                  <a:extLst>
                    <a:ext uri="{9D8B030D-6E8A-4147-A177-3AD203B41FA5}">
                      <a16:colId xmlns:a16="http://schemas.microsoft.com/office/drawing/2014/main" val="897309692"/>
                    </a:ext>
                  </a:extLst>
                </a:gridCol>
                <a:gridCol w="4453333">
                  <a:extLst>
                    <a:ext uri="{9D8B030D-6E8A-4147-A177-3AD203B41FA5}">
                      <a16:colId xmlns:a16="http://schemas.microsoft.com/office/drawing/2014/main" val="770451371"/>
                    </a:ext>
                  </a:extLst>
                </a:gridCol>
                <a:gridCol w="3967161">
                  <a:extLst>
                    <a:ext uri="{9D8B030D-6E8A-4147-A177-3AD203B41FA5}">
                      <a16:colId xmlns:a16="http://schemas.microsoft.com/office/drawing/2014/main" val="1560198650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Question/Prompt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Customer Statement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Interpreted Need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98530"/>
                  </a:ext>
                </a:extLst>
              </a:tr>
              <a:tr h="8456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Should we build a battery box specific to the current SAE hybrid vehicle?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I want to be able to provide parameters about the battery that the box is holding and get values returned about the size of the box.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A program should take parameters about a battery and output parameters about a battery box.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44145"/>
                  </a:ext>
                </a:extLst>
              </a:tr>
              <a:tr h="68984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Should a physical model of the battery box be built?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main item I'm looking for is the program that will give me values based on the battery.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main item I'm looking for is the program that will give me values based on the battery.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60601"/>
                  </a:ext>
                </a:extLst>
              </a:tr>
              <a:tr h="115716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What should the battery box protect from?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container should be waterproof, thermally insulated, and environmentally sustainable.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battery box protects the battery. The battery box prevents overheating of the battery. The battery box does not negatively impact the environment.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40035"/>
                  </a:ext>
                </a:extLst>
              </a:tr>
              <a:tr h="8456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What should the BMS do?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BMS will maintain charge control and cell balancing of the battery in a safe and efficient manner while also monitoring power input and output.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BMS maintains charge control, cell balancing, and monitors power input and output.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83542"/>
                  </a:ext>
                </a:extLst>
              </a:tr>
              <a:tr h="68984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What battery are we using to create a BMS for?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Decide on a series of parallel battery. Whichever work best for the motor that is being used in the vehicle.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Battery system for a momentary high-torque boost should be focal point of the BMS system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44677"/>
                  </a:ext>
                </a:extLst>
              </a:tr>
              <a:tr h="84562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Should we investigate building our own battery or buying one off the shelf?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Creating your own battery would be very difficult. I recommend buying one off the shelf and using that to create a BMS.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Battery will be purchased.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849001"/>
                  </a:ext>
                </a:extLst>
              </a:tr>
              <a:tr h="689848"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Do you think there are any restrictions to the battery box and BMS?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SAE rulebook for the competition should contain all details about how the vehicles must be built.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200">
                          <a:effectLst/>
                        </a:rPr>
                        <a:t>The battery box and BMS both must adhere to SAE competition guidelines.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0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9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Supporting Slides to the content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669" y="2606943"/>
            <a:ext cx="1676400" cy="4572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Summary Box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2984" y="3657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2984" y="4438651"/>
            <a:ext cx="7620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2984" y="41148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2984" y="1670586"/>
            <a:ext cx="685800" cy="6858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2984" y="5323672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57800" y="5258151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57800" y="2606943"/>
            <a:ext cx="122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Text box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9200" y="2606943"/>
            <a:ext cx="19202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/>
              <a:t>Outlined</a:t>
            </a:r>
            <a:r>
              <a:rPr lang="en-US"/>
              <a:t> Text Box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2984" y="3276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57800" y="3610829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257800" y="439188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57800" y="4068029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57800" y="322982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839200" y="5279738"/>
            <a:ext cx="685800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839200" y="3632416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839200" y="4413467"/>
            <a:ext cx="7620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839200" y="4089616"/>
            <a:ext cx="914400" cy="0"/>
          </a:xfrm>
          <a:prstGeom prst="straightConnector1">
            <a:avLst/>
          </a:prstGeom>
          <a:ln w="38100">
            <a:solidFill>
              <a:srgbClr val="FFFF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39200" y="3251416"/>
            <a:ext cx="914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5" y="1625838"/>
            <a:ext cx="2770430" cy="2754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71671"/>
            <a:ext cx="9448800" cy="12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198" y="1825625"/>
            <a:ext cx="8019603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1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 Tables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7987"/>
              </p:ext>
            </p:extLst>
          </p:nvPr>
        </p:nvGraphicFramePr>
        <p:xfrm>
          <a:off x="816429" y="1447800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04012"/>
              </p:ext>
            </p:extLst>
          </p:nvPr>
        </p:nvGraphicFramePr>
        <p:xfrm>
          <a:off x="852055" y="3755294"/>
          <a:ext cx="105156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32">
                  <a:extLst>
                    <a:ext uri="{9D8B030D-6E8A-4147-A177-3AD203B41FA5}">
                      <a16:colId xmlns:a16="http://schemas.microsoft.com/office/drawing/2014/main" val="690333102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205971686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1424010595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3163210236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3704246457"/>
                    </a:ext>
                  </a:extLst>
                </a:gridCol>
                <a:gridCol w="2048132">
                  <a:extLst>
                    <a:ext uri="{9D8B030D-6E8A-4147-A177-3AD203B41FA5}">
                      <a16:colId xmlns:a16="http://schemas.microsoft.com/office/drawing/2014/main" val="6192013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9833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subcategory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621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9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48588"/>
                  </a:ext>
                </a:extLst>
              </a:tr>
              <a:tr h="18796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9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4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B5F8-D106-437D-8A01-E9CC771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Sponsor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306C6-6963-4979-9229-7CE964C6A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8D7F0-301A-4C40-84B6-0429719B9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1D753-585F-4FB9-8A59-63184064C305}"/>
              </a:ext>
            </a:extLst>
          </p:cNvPr>
          <p:cNvSpPr txBox="1">
            <a:spLocks/>
          </p:cNvSpPr>
          <p:nvPr/>
        </p:nvSpPr>
        <p:spPr>
          <a:xfrm>
            <a:off x="6210260" y="2830076"/>
            <a:ext cx="5977720" cy="4270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 American Fortune 500 corporation that designs, manufactures, and distributes engines, filtration, and power generation products. </a:t>
            </a:r>
          </a:p>
          <a:p>
            <a:r>
              <a:rPr lang="en-US"/>
              <a:t>Leading innovation in electrified power on numerous applications especially class 8 semi-trucks. </a:t>
            </a:r>
          </a:p>
        </p:txBody>
      </p:sp>
      <p:pic>
        <p:nvPicPr>
          <p:cNvPr id="7" name="Picture 7" descr="A close up of a toy&#10;&#10;Description generated with high confidence">
            <a:extLst>
              <a:ext uri="{FF2B5EF4-FFF2-40B4-BE49-F238E27FC236}">
                <a16:creationId xmlns:a16="http://schemas.microsoft.com/office/drawing/2014/main" id="{46EB20F9-83CF-442C-A164-17CD4895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" y="3077369"/>
            <a:ext cx="5822950" cy="323267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EF20452-5EE6-411D-88F8-2B9E6654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7" r="19531" b="-467"/>
          <a:stretch/>
        </p:blipFill>
        <p:spPr>
          <a:xfrm>
            <a:off x="143209" y="1464182"/>
            <a:ext cx="2803246" cy="2744029"/>
          </a:xfrm>
          <a:prstGeom prst="rect">
            <a:avLst/>
          </a:prstGeom>
        </p:spPr>
      </p:pic>
      <p:pic>
        <p:nvPicPr>
          <p:cNvPr id="9" name="Picture 9" descr="A bus that is driving down the road&#10;&#10;Description generated with very high confidence">
            <a:extLst>
              <a:ext uri="{FF2B5EF4-FFF2-40B4-BE49-F238E27FC236}">
                <a16:creationId xmlns:a16="http://schemas.microsoft.com/office/drawing/2014/main" id="{25834B34-C2E2-40DB-9BBF-AA4A89D03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18" r="-275" b="13934"/>
          <a:stretch/>
        </p:blipFill>
        <p:spPr>
          <a:xfrm>
            <a:off x="6565901" y="221272"/>
            <a:ext cx="4711707" cy="24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/>
              <a:t>The objective of this project is to build a battery box and a battery management system (BMS) for the Society of  Automotive Engineers' (SAE) hybrid vehicle competition team.</a:t>
            </a:r>
            <a:endParaRPr lang="en-US" err="1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3CE479-704C-48D5-8B7B-F8426D020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600" y="6116636"/>
            <a:ext cx="32004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pic>
        <p:nvPicPr>
          <p:cNvPr id="3" name="Graphic 2" descr="Car">
            <a:extLst>
              <a:ext uri="{FF2B5EF4-FFF2-40B4-BE49-F238E27FC236}">
                <a16:creationId xmlns:a16="http://schemas.microsoft.com/office/drawing/2014/main" id="{39C76B28-0A3E-4878-B9B9-A9F3A1041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9" y="642240"/>
            <a:ext cx="771331" cy="7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702CF9-13E5-4B71-933E-B672DD5D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347B5-F5DD-4666-8ADE-19ABFC5C42C9}"/>
              </a:ext>
            </a:extLst>
          </p:cNvPr>
          <p:cNvSpPr txBox="1"/>
          <p:nvPr/>
        </p:nvSpPr>
        <p:spPr>
          <a:xfrm>
            <a:off x="780407" y="4945465"/>
            <a:ext cx="16799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Christian Gaya</a:t>
            </a:r>
            <a:endParaRPr lang="en-US" sz="2000" err="1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75B524-A7AB-49F5-A9F0-E22C3F5D0585}"/>
              </a:ext>
            </a:extLst>
          </p:cNvPr>
          <p:cNvSpPr/>
          <p:nvPr/>
        </p:nvSpPr>
        <p:spPr>
          <a:xfrm>
            <a:off x="830317" y="4641705"/>
            <a:ext cx="7351489" cy="107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Full Battery">
            <a:extLst>
              <a:ext uri="{FF2B5EF4-FFF2-40B4-BE49-F238E27FC236}">
                <a16:creationId xmlns:a16="http://schemas.microsoft.com/office/drawing/2014/main" id="{E5E939EE-C654-4A1A-B776-336621A03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8" y="3764659"/>
            <a:ext cx="779106" cy="7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FFCFF-74F2-44B5-BD2C-C3D3F756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Hybrid Vehicle?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05F9E-13A6-4187-B0CB-FE9CEC30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7360" cy="4290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 vehicle that uses more than one form of onboard energy to obtain propulsion</a:t>
            </a:r>
          </a:p>
          <a:p>
            <a:r>
              <a:rPr lang="en-US"/>
              <a:t>Typical hybrid vehicles are gasoline and electric</a:t>
            </a:r>
          </a:p>
          <a:p>
            <a:r>
              <a:rPr lang="en-US"/>
              <a:t>The SAE Hybrid vehicle will utilize an internal combustion and an electric motor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D250-DF0F-4811-91DE-A82E89BCF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8B83D7-B830-4D4E-8F53-CF29A9D24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Christian Gaya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ED3815-D9D9-4CD2-8372-7BA87B2A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" t="7778" r="6444" b="12963"/>
          <a:stretch/>
        </p:blipFill>
        <p:spPr>
          <a:xfrm>
            <a:off x="7437120" y="1407160"/>
            <a:ext cx="3663700" cy="3180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09337-7DA3-41BE-BAFF-0E028088AD7E}"/>
              </a:ext>
            </a:extLst>
          </p:cNvPr>
          <p:cNvSpPr txBox="1"/>
          <p:nvPr/>
        </p:nvSpPr>
        <p:spPr>
          <a:xfrm>
            <a:off x="7641985" y="4599358"/>
            <a:ext cx="32567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Electric motor for hybrid vehicle</a:t>
            </a:r>
          </a:p>
        </p:txBody>
      </p:sp>
    </p:spTree>
    <p:extLst>
      <p:ext uri="{BB962C8B-B14F-4D97-AF65-F5344CB8AC3E}">
        <p14:creationId xmlns:p14="http://schemas.microsoft.com/office/powerpoint/2010/main" val="380614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FFCFF-74F2-44B5-BD2C-C3D3F756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a Hybrid Vehicle?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05F9E-13A6-4187-B0CB-FE9CEC30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42906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Gasoline engines require a high engine RPM to output high torque</a:t>
            </a:r>
          </a:p>
          <a:p>
            <a:r>
              <a:rPr lang="en-US"/>
              <a:t>Electric engines can output a high torque sooner than gasoline engines</a:t>
            </a:r>
          </a:p>
          <a:p>
            <a:r>
              <a:rPr lang="en-US"/>
              <a:t>Transition between electric to gasoline engines can maximize torque output across a broader range of RPM's</a:t>
            </a:r>
          </a:p>
          <a:p>
            <a:r>
              <a:rPr lang="en-US"/>
              <a:t>Reduce dependency on gasoline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D250-DF0F-4811-91DE-A82E89BCF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8B83D7-B830-4D4E-8F53-CF29A9D24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Christian Gaya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F25D48-2915-45DB-AD4A-A76F70760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84383"/>
            <a:ext cx="4297680" cy="2635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C6466-31A1-4A2C-B877-666ADB28EE4C}"/>
              </a:ext>
            </a:extLst>
          </p:cNvPr>
          <p:cNvSpPr txBox="1"/>
          <p:nvPr/>
        </p:nvSpPr>
        <p:spPr>
          <a:xfrm>
            <a:off x="7255905" y="4497758"/>
            <a:ext cx="3805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Helvetica Neue"/>
                <a:cs typeface="Calibri"/>
              </a:rPr>
              <a:t>Depiction of an electric vehicle</a:t>
            </a:r>
          </a:p>
        </p:txBody>
      </p:sp>
    </p:spTree>
    <p:extLst>
      <p:ext uri="{BB962C8B-B14F-4D97-AF65-F5344CB8AC3E}">
        <p14:creationId xmlns:p14="http://schemas.microsoft.com/office/powerpoint/2010/main" val="59037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E112-0110-4F29-9BAA-82F1B950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482D2-92B1-49A1-B689-BCC35512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DB10E-F3E0-46B7-A627-DDAED89BC12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C30BF-483E-4E4A-80FF-3E1C313E6E40}"/>
              </a:ext>
            </a:extLst>
          </p:cNvPr>
          <p:cNvSpPr/>
          <p:nvPr/>
        </p:nvSpPr>
        <p:spPr>
          <a:xfrm>
            <a:off x="830317" y="4641705"/>
            <a:ext cx="5252395" cy="107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5E8FE-7284-4ACC-A73F-5AB7261439A1}"/>
              </a:ext>
            </a:extLst>
          </p:cNvPr>
          <p:cNvSpPr txBox="1"/>
          <p:nvPr/>
        </p:nvSpPr>
        <p:spPr>
          <a:xfrm>
            <a:off x="830317" y="4886546"/>
            <a:ext cx="19448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Raymond </a:t>
            </a:r>
            <a:r>
              <a:rPr lang="en-US" sz="2000" err="1">
                <a:cs typeface="Calibri"/>
              </a:rPr>
              <a:t>Klouda</a:t>
            </a:r>
            <a:endParaRPr lang="en-US" sz="2000">
              <a:cs typeface="Calibri"/>
            </a:endParaRP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54FEBCBD-BD2F-48CD-A3E2-A85ECE1F3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54" y="3845381"/>
            <a:ext cx="659363" cy="6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CB87-F55E-4588-8207-889C0738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397"/>
            <a:ext cx="10515600" cy="5684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Project Description</a:t>
            </a:r>
          </a:p>
          <a:p>
            <a:pPr marL="0" indent="0">
              <a:buNone/>
            </a:pPr>
            <a:r>
              <a:rPr lang="en-US" sz="2200"/>
              <a:t>A small model of the battery box and BMS for the SAE hybrid vehicle will be built. A program will also be created that takes in arbitrary vehicle parameters and outputs the appropriate sizing of the battery system. 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3200" b="1"/>
              <a:t>Key Goals</a:t>
            </a:r>
          </a:p>
          <a:p>
            <a:r>
              <a:rPr lang="en-US" sz="2200"/>
              <a:t>Compact battery container integrated into frame of vehicle</a:t>
            </a:r>
          </a:p>
          <a:p>
            <a:r>
              <a:rPr lang="en-US" sz="2200"/>
              <a:t>Environmentally sustainable, waterproof, and thermally insulated</a:t>
            </a:r>
          </a:p>
          <a:p>
            <a:r>
              <a:rPr lang="en-US" sz="2200"/>
              <a:t>BMS will measure battery charge, control power, and monitor current flow, voltage levels, and temperature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DA1B1-FAE1-45DC-AFBC-0EC805047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Raymond Klouda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3AC1B2-6D57-48E1-902A-C04C5F1DB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3298"/>
            <a:ext cx="2743200" cy="365760"/>
          </a:xfrm>
        </p:spPr>
        <p:txBody>
          <a:bodyPr/>
          <a:lstStyle/>
          <a:p>
            <a:fld id="{1D4DB10E-F3E0-46B7-A627-DDAED89BC1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61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lege of Engineering 2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L 4551-2 2019 Widescreen" id="{57337EE4-1F6B-47F8-8911-99CEED736B6B}" vid="{401E33EA-4933-4577-812F-45AAD1C2C0BB}"/>
    </a:ext>
  </a:extLst>
</a:theme>
</file>

<file path=ppt/theme/theme2.xml><?xml version="1.0" encoding="utf-8"?>
<a:theme xmlns:a="http://schemas.openxmlformats.org/drawingml/2006/main" name="Content Slides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L 4551-2 2019 Widescreen" id="{57337EE4-1F6B-47F8-8911-99CEED736B6B}" vid="{A817B2FE-AA00-4BCE-9E22-FE0D78AEEB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</Template>
  <TotalTime>2</TotalTime>
  <Words>792</Words>
  <Application>Microsoft Office PowerPoint</Application>
  <PresentationFormat>Widescreen</PresentationFormat>
  <Paragraphs>220</Paragraphs>
  <Slides>27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Helvetica Neue Condensed</vt:lpstr>
      <vt:lpstr>Title Slides</vt:lpstr>
      <vt:lpstr>Content Slides</vt:lpstr>
      <vt:lpstr> Team 505: SAE Hybrid Vehicle: Battery Box and BMS</vt:lpstr>
      <vt:lpstr>Team Introductions</vt:lpstr>
      <vt:lpstr>Sponsor</vt:lpstr>
      <vt:lpstr>Objective</vt:lpstr>
      <vt:lpstr>Project Background</vt:lpstr>
      <vt:lpstr>What is a Hybrid Vehicle?</vt:lpstr>
      <vt:lpstr>Why use a Hybrid Vehicle?</vt:lpstr>
      <vt:lpstr>Project Scope</vt:lpstr>
      <vt:lpstr>PowerPoint Presentation</vt:lpstr>
      <vt:lpstr>PowerPoint Presentation</vt:lpstr>
      <vt:lpstr>Customer Needs</vt:lpstr>
      <vt:lpstr>Interpreted Needs</vt:lpstr>
      <vt:lpstr>Interpreted Needs (cont.)</vt:lpstr>
      <vt:lpstr>Functional Decomposition</vt:lpstr>
      <vt:lpstr>PowerPoint Presentation</vt:lpstr>
      <vt:lpstr>PowerPoint Presentation</vt:lpstr>
      <vt:lpstr>PowerPoint Presentation</vt:lpstr>
      <vt:lpstr>Five Most Important Points from this Lecture</vt:lpstr>
      <vt:lpstr>References</vt:lpstr>
      <vt:lpstr>Questions</vt:lpstr>
      <vt:lpstr>PowerPoint Presentation</vt:lpstr>
      <vt:lpstr>Backup Slides</vt:lpstr>
      <vt:lpstr>PowerPoint Presentation</vt:lpstr>
      <vt:lpstr>Standard Shapes</vt:lpstr>
      <vt:lpstr>Approved Logos</vt:lpstr>
      <vt:lpstr>Color Palette</vt:lpstr>
      <vt:lpstr>APA Tables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Klouda</dc:creator>
  <cp:lastModifiedBy>Thomas O'Neill</cp:lastModifiedBy>
  <cp:revision>6</cp:revision>
  <dcterms:created xsi:type="dcterms:W3CDTF">2018-09-27T19:09:34Z</dcterms:created>
  <dcterms:modified xsi:type="dcterms:W3CDTF">2018-10-04T03:50:51Z</dcterms:modified>
</cp:coreProperties>
</file>